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31" r:id="rId1"/>
    <p:sldMasterId id="2147483997" r:id="rId2"/>
    <p:sldMasterId id="2147484042" r:id="rId3"/>
  </p:sldMasterIdLst>
  <p:notesMasterIdLst>
    <p:notesMasterId r:id="rId12"/>
  </p:notesMasterIdLst>
  <p:handoutMasterIdLst>
    <p:handoutMasterId r:id="rId13"/>
  </p:handoutMasterIdLst>
  <p:sldIdLst>
    <p:sldId id="591" r:id="rId4"/>
    <p:sldId id="577" r:id="rId5"/>
    <p:sldId id="600" r:id="rId6"/>
    <p:sldId id="587" r:id="rId7"/>
    <p:sldId id="604" r:id="rId8"/>
    <p:sldId id="572" r:id="rId9"/>
    <p:sldId id="573" r:id="rId10"/>
    <p:sldId id="599" r:id="rId1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56" userDrawn="1">
          <p15:clr>
            <a:srgbClr val="A4A3A4"/>
          </p15:clr>
        </p15:guide>
        <p15:guide id="2" pos="4704" userDrawn="1">
          <p15:clr>
            <a:srgbClr val="A4A3A4"/>
          </p15:clr>
        </p15:guide>
        <p15:guide id="5" orient="horz" pos="3084" userDrawn="1">
          <p15:clr>
            <a:srgbClr val="A4A3A4"/>
          </p15:clr>
        </p15:guide>
        <p15:guide id="6" pos="3192" userDrawn="1">
          <p15:clr>
            <a:srgbClr val="A4A3A4"/>
          </p15:clr>
        </p15:guide>
        <p15:guide id="7" pos="1272" userDrawn="1">
          <p15:clr>
            <a:srgbClr val="A4A3A4"/>
          </p15:clr>
        </p15:guide>
        <p15:guide id="8" pos="3912" userDrawn="1">
          <p15:clr>
            <a:srgbClr val="A4A3A4"/>
          </p15:clr>
        </p15:guide>
        <p15:guide id="9" orient="horz" pos="468" userDrawn="1">
          <p15:clr>
            <a:srgbClr val="A4A3A4"/>
          </p15:clr>
        </p15:guide>
        <p15:guide id="10" orient="horz" pos="2430" userDrawn="1">
          <p15:clr>
            <a:srgbClr val="A4A3A4"/>
          </p15:clr>
        </p15:guide>
        <p15:guide id="11" pos="4848" userDrawn="1">
          <p15:clr>
            <a:srgbClr val="A4A3A4"/>
          </p15:clr>
        </p15:guide>
        <p15:guide id="12" pos="4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B948"/>
    <a:srgbClr val="1B1E1F"/>
    <a:srgbClr val="54B900"/>
    <a:srgbClr val="ED9A22"/>
    <a:srgbClr val="009A75"/>
    <a:srgbClr val="009ABF"/>
    <a:srgbClr val="0083A2"/>
    <a:srgbClr val="00B489"/>
    <a:srgbClr val="00A6B8"/>
    <a:srgbClr val="F0B5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E3355D-0156-4924-9E7A-E4FCD2E14510}" v="772" dt="2023-07-22T10:36:27.868"/>
    <p1510:client id="{5A3626E8-EDF5-4164-9EB0-0C0B8D441B78}" v="59" dt="2023-07-22T11:06:54.543"/>
    <p1510:client id="{8122AA05-07A9-88B2-2699-03547969B5C7}" v="168" dt="2023-07-22T08:11:17.537"/>
    <p1510:client id="{D59EF6F7-40E1-4EFD-B76F-B54D3CDB5968}" v="49" dt="2023-07-21T12:05:30.448"/>
    <p1510:client id="{E95C904A-5E53-46F9-A8B2-17BE30A037D5}" v="19" dt="2023-07-21T11:54:57.704"/>
  </p1510:revLst>
</p1510:revInfo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156"/>
        <p:guide pos="4704"/>
        <p:guide orient="horz" pos="3084"/>
        <p:guide pos="3192"/>
        <p:guide pos="1272"/>
        <p:guide pos="3912"/>
        <p:guide orient="horz" pos="468"/>
        <p:guide orient="horz" pos="2430"/>
        <p:guide pos="4848"/>
        <p:guide pos="412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F77A209-F844-4A46-BDFE-E062D927200E}" type="datetimeFigureOut">
              <a:rPr lang="en-US">
                <a:latin typeface="Century Gothic" panose="020B0502020202020204" pitchFamily="34" charset="0"/>
              </a:rPr>
              <a:pPr>
                <a:defRPr/>
              </a:pPr>
              <a:t>7/22/2023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B7BE09D-EF82-3842-A70F-9AC7495351A6}" type="slidenum">
              <a:rPr lang="en-US">
                <a:latin typeface="Century Gothic" panose="020B0502020202020204" pitchFamily="34" charset="0"/>
              </a:rPr>
              <a:pPr>
                <a:defRPr/>
              </a:pPr>
              <a:t>‹#›</a:t>
            </a:fld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3872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7D3AEAF-02D2-BD45-AA0E-B0DD3CEBED13}" type="datetimeFigureOut">
              <a:rPr lang="en-US" smtClean="0"/>
              <a:pPr>
                <a:defRPr/>
              </a:pPr>
              <a:t>7/22/2023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54DF2175-7DAB-6E40-A633-1A053EC371F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934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anose="020B0502020202020204" pitchFamily="34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anose="020B0502020202020204" pitchFamily="34" charset="0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anose="020B0502020202020204" pitchFamily="34" charset="0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anose="020B0502020202020204" pitchFamily="34" charset="0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anose="020B0502020202020204" pitchFamily="34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DF2175-7DAB-6E40-A633-1A053EC371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495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DF2175-7DAB-6E40-A633-1A053EC371F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75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DF2175-7DAB-6E40-A633-1A053EC371F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20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 +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7953" y="1736804"/>
            <a:ext cx="3798629" cy="1227136"/>
          </a:xfr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200">
                <a:solidFill>
                  <a:srgbClr val="1B1E1F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7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676776" y="1790701"/>
            <a:ext cx="1703388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67"/>
          <a:stretch/>
        </p:blipFill>
        <p:spPr>
          <a:xfrm>
            <a:off x="4669536" y="1977400"/>
            <a:ext cx="4474464" cy="74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6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+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474662" y="379801"/>
            <a:ext cx="8289925" cy="4165192"/>
          </a:xfrm>
          <a:prstGeom prst="rect">
            <a:avLst/>
          </a:prstGeom>
        </p:spPr>
        <p:txBody>
          <a:bodyPr rIns="1836000" anchor="ctr"/>
          <a:lstStyle>
            <a:lvl1pPr marL="0" indent="0" algn="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3413" y="1198075"/>
            <a:ext cx="2664409" cy="2640000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108000" rIns="108000"/>
          <a:lstStyle>
            <a:lvl1pPr marL="0" indent="0">
              <a:lnSpc>
                <a:spcPct val="100000"/>
              </a:lnSpc>
              <a:buFontTx/>
              <a:buNone/>
              <a:defRPr sz="1600" spc="-50" baseline="0">
                <a:solidFill>
                  <a:srgbClr val="1B1E1F"/>
                </a:solidFill>
              </a:defRPr>
            </a:lvl1pPr>
            <a:lvl2pPr marL="169863" indent="-169863">
              <a:lnSpc>
                <a:spcPct val="10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400">
                <a:solidFill>
                  <a:srgbClr val="1B1E1F"/>
                </a:solidFill>
              </a:defRPr>
            </a:lvl2pPr>
            <a:lvl3pPr marL="339725" indent="-169863">
              <a:lnSpc>
                <a:spcPct val="10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200">
                <a:solidFill>
                  <a:srgbClr val="1B1E1F"/>
                </a:solidFill>
              </a:defRPr>
            </a:lvl3pPr>
            <a:lvl4pPr marL="517525" indent="-177800">
              <a:lnSpc>
                <a:spcPct val="10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000">
                <a:solidFill>
                  <a:srgbClr val="1B1E1F"/>
                </a:solidFill>
              </a:defRPr>
            </a:lvl4pPr>
            <a:lvl5pPr marL="687388" indent="-169863">
              <a:lnSpc>
                <a:spcPct val="10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8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66947" y="-838898"/>
            <a:ext cx="1410236" cy="66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6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s graphs layou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 noChangeAspect="1"/>
          </p:cNvSpPr>
          <p:nvPr>
            <p:ph type="body" sz="quarter" idx="16"/>
          </p:nvPr>
        </p:nvSpPr>
        <p:spPr>
          <a:xfrm>
            <a:off x="633409" y="1152000"/>
            <a:ext cx="1515600" cy="1515600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91440" tIns="91440" rIns="91440">
            <a:noAutofit/>
          </a:bodyPr>
          <a:lstStyle>
            <a:lvl1pPr marL="0" indent="0">
              <a:lnSpc>
                <a:spcPts val="1250"/>
              </a:lnSpc>
              <a:spcBef>
                <a:spcPts val="0"/>
              </a:spcBef>
              <a:buNone/>
              <a:defRPr sz="1000">
                <a:solidFill>
                  <a:srgbClr val="1B1E1F"/>
                </a:solidFill>
              </a:defRPr>
            </a:lvl1pPr>
            <a:lvl2pPr marL="173038" indent="0">
              <a:buNone/>
              <a:defRPr sz="1050">
                <a:solidFill>
                  <a:srgbClr val="1B1E1F"/>
                </a:solidFill>
              </a:defRPr>
            </a:lvl2pPr>
            <a:lvl3pPr marL="914400" indent="0">
              <a:buNone/>
              <a:defRPr sz="10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3"/>
          <p:cNvSpPr>
            <a:spLocks noGrp="1" noChangeAspect="1"/>
          </p:cNvSpPr>
          <p:nvPr>
            <p:ph type="body" sz="quarter" idx="17"/>
          </p:nvPr>
        </p:nvSpPr>
        <p:spPr>
          <a:xfrm>
            <a:off x="633409" y="2663493"/>
            <a:ext cx="1515600" cy="1515600"/>
          </a:xfrm>
          <a:prstGeom prst="rect">
            <a:avLst/>
          </a:prstGeom>
          <a:noFill/>
          <a:ln>
            <a:solidFill>
              <a:srgbClr val="009ABF"/>
            </a:solidFill>
          </a:ln>
        </p:spPr>
        <p:txBody>
          <a:bodyPr lIns="91440" tIns="91440" rIns="91440">
            <a:noAutofit/>
          </a:bodyPr>
          <a:lstStyle>
            <a:lvl1pPr marL="0" indent="0">
              <a:lnSpc>
                <a:spcPts val="1250"/>
              </a:lnSpc>
              <a:spcBef>
                <a:spcPts val="0"/>
              </a:spcBef>
              <a:buNone/>
              <a:defRPr sz="1000">
                <a:solidFill>
                  <a:srgbClr val="1B1E1F"/>
                </a:solidFill>
              </a:defRPr>
            </a:lvl1pPr>
            <a:lvl2pPr marL="173038" indent="0">
              <a:buNone/>
              <a:defRPr sz="1050">
                <a:solidFill>
                  <a:srgbClr val="1B1E1F"/>
                </a:solidFill>
              </a:defRPr>
            </a:lvl2pPr>
            <a:lvl3pPr marL="914400" indent="0">
              <a:buNone/>
              <a:defRPr sz="10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2157479" y="1157288"/>
            <a:ext cx="6821417" cy="30305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ts val="2400"/>
              </a:lnSpc>
              <a:defRPr>
                <a:solidFill>
                  <a:srgbClr val="1B1E1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66947" y="-838898"/>
            <a:ext cx="1410236" cy="66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70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4 editable txt box +pic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33409" y="1152000"/>
            <a:ext cx="1706180" cy="1700274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91440" tIns="91440" rIns="91440"/>
          <a:lstStyle>
            <a:lvl1pPr marL="108000" indent="-108000">
              <a:lnSpc>
                <a:spcPts val="1300"/>
              </a:lnSpc>
              <a:spcBef>
                <a:spcPts val="0"/>
              </a:spcBef>
              <a:buClr>
                <a:schemeClr val="bg1"/>
              </a:buCl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82575" indent="-169863">
              <a:lnSpc>
                <a:spcPts val="1300"/>
              </a:lnSpc>
              <a:spcBef>
                <a:spcPts val="0"/>
              </a:spcBef>
              <a:buClr>
                <a:schemeClr val="bg1"/>
              </a:buClr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Picture Placeholder 19"/>
          <p:cNvSpPr>
            <a:spLocks noGrp="1"/>
          </p:cNvSpPr>
          <p:nvPr>
            <p:ph type="pic" sz="quarter" idx="17"/>
          </p:nvPr>
        </p:nvSpPr>
        <p:spPr>
          <a:xfrm>
            <a:off x="2504959" y="1152000"/>
            <a:ext cx="1692000" cy="1700274"/>
          </a:xfrm>
          <a:prstGeom prst="rect">
            <a:avLst/>
          </a:prstGeom>
        </p:spPr>
        <p:txBody>
          <a:bodyPr tIns="46800" bIns="46800" anchor="t"/>
          <a:lstStyle>
            <a:lvl1pPr marL="0" indent="0" algn="ctr">
              <a:lnSpc>
                <a:spcPts val="1380"/>
              </a:lnSpc>
              <a:buNone/>
              <a:defRPr sz="11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4" name="Picture Placeholder 19"/>
          <p:cNvSpPr>
            <a:spLocks noGrp="1"/>
          </p:cNvSpPr>
          <p:nvPr>
            <p:ph type="pic" sz="quarter" idx="21"/>
          </p:nvPr>
        </p:nvSpPr>
        <p:spPr>
          <a:xfrm>
            <a:off x="6229299" y="1152000"/>
            <a:ext cx="1692000" cy="1700274"/>
          </a:xfrm>
          <a:prstGeom prst="rect">
            <a:avLst/>
          </a:prstGeom>
        </p:spPr>
        <p:txBody>
          <a:bodyPr tIns="46800" bIns="46800" anchor="t"/>
          <a:lstStyle>
            <a:lvl1pPr marL="0" indent="0" algn="ctr">
              <a:lnSpc>
                <a:spcPts val="1380"/>
              </a:lnSpc>
              <a:buNone/>
              <a:defRPr sz="11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2" name="Picture Placeholder 19"/>
          <p:cNvSpPr>
            <a:spLocks noGrp="1"/>
          </p:cNvSpPr>
          <p:nvPr>
            <p:ph type="pic" sz="quarter" idx="19"/>
          </p:nvPr>
        </p:nvSpPr>
        <p:spPr>
          <a:xfrm>
            <a:off x="4357749" y="2852274"/>
            <a:ext cx="1692000" cy="1668512"/>
          </a:xfrm>
          <a:prstGeom prst="rect">
            <a:avLst/>
          </a:prstGeom>
        </p:spPr>
        <p:txBody>
          <a:bodyPr tIns="46800" bIns="46800" anchor="t"/>
          <a:lstStyle>
            <a:lvl1pPr marL="0" indent="0" algn="ctr">
              <a:lnSpc>
                <a:spcPts val="1380"/>
              </a:lnSpc>
              <a:buNone/>
              <a:defRPr sz="11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633409" y="2844000"/>
            <a:ext cx="1706180" cy="1676786"/>
          </a:xfrm>
          <a:prstGeom prst="rect">
            <a:avLst/>
          </a:prstGeom>
        </p:spPr>
        <p:txBody>
          <a:bodyPr tIns="46800" bIns="46800" anchor="t"/>
          <a:lstStyle>
            <a:lvl1pPr marL="0" indent="0" algn="ctr">
              <a:lnSpc>
                <a:spcPts val="1380"/>
              </a:lnSpc>
              <a:buNone/>
              <a:defRPr sz="11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4355883" y="1152000"/>
            <a:ext cx="1693866" cy="1700274"/>
          </a:xfrm>
          <a:prstGeom prst="rect">
            <a:avLst/>
          </a:prstGeom>
          <a:noFill/>
          <a:ln>
            <a:solidFill>
              <a:srgbClr val="0083A2"/>
            </a:solidFill>
          </a:ln>
        </p:spPr>
        <p:txBody>
          <a:bodyPr lIns="91440" tIns="91440" rIns="91440"/>
          <a:lstStyle>
            <a:lvl1pPr marL="108000" indent="-108000">
              <a:lnSpc>
                <a:spcPts val="13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82575" indent="-169863">
              <a:lnSpc>
                <a:spcPts val="13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6"/>
          </p:nvPr>
        </p:nvSpPr>
        <p:spPr>
          <a:xfrm>
            <a:off x="2502669" y="2852274"/>
            <a:ext cx="1692000" cy="1692000"/>
          </a:xfrm>
          <a:prstGeom prst="rect">
            <a:avLst/>
          </a:prstGeom>
          <a:noFill/>
          <a:ln>
            <a:solidFill>
              <a:srgbClr val="009A75"/>
            </a:solidFill>
          </a:ln>
        </p:spPr>
        <p:txBody>
          <a:bodyPr lIns="91440" tIns="91440" rIns="91440"/>
          <a:lstStyle>
            <a:lvl1pPr marL="108000" indent="-108000">
              <a:lnSpc>
                <a:spcPts val="1300"/>
              </a:lnSpc>
              <a:spcBef>
                <a:spcPts val="0"/>
              </a:spcBef>
              <a:buClr>
                <a:schemeClr val="bg1"/>
              </a:buCl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82575" indent="-169863">
              <a:lnSpc>
                <a:spcPts val="1300"/>
              </a:lnSpc>
              <a:spcBef>
                <a:spcPts val="0"/>
              </a:spcBef>
              <a:buClr>
                <a:schemeClr val="bg1"/>
              </a:buClr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6225143" y="2852274"/>
            <a:ext cx="1696156" cy="1692000"/>
          </a:xfrm>
          <a:prstGeom prst="rect">
            <a:avLst/>
          </a:prstGeom>
          <a:noFill/>
          <a:ln>
            <a:solidFill>
              <a:srgbClr val="009ABF"/>
            </a:solidFill>
          </a:ln>
        </p:spPr>
        <p:txBody>
          <a:bodyPr lIns="91440" tIns="91440" rIns="91440"/>
          <a:lstStyle>
            <a:lvl1pPr marL="108000" indent="-108000">
              <a:lnSpc>
                <a:spcPts val="13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82575" indent="-169863">
              <a:lnSpc>
                <a:spcPts val="13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1E1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095243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50813"/>
            <a:ext cx="4229100" cy="993775"/>
          </a:xfrm>
        </p:spPr>
        <p:txBody>
          <a:bodyPr anchor="b" anchorCtr="0"/>
          <a:lstStyle>
            <a:lvl1pPr>
              <a:lnSpc>
                <a:spcPts val="2400"/>
              </a:lnSpc>
              <a:defRPr/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NCR Confidential - Internal Use Only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857750" y="0"/>
            <a:ext cx="4286250" cy="16732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857750" y="1740309"/>
            <a:ext cx="4286250" cy="16732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857750" y="3470786"/>
            <a:ext cx="4286250" cy="16732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26"/>
          </p:nvPr>
        </p:nvSpPr>
        <p:spPr>
          <a:xfrm>
            <a:off x="628650" y="1683057"/>
            <a:ext cx="4229100" cy="3146118"/>
          </a:xfrm>
        </p:spPr>
        <p:txBody>
          <a:bodyPr/>
          <a:lstStyle>
            <a:lvl1pPr>
              <a:defRPr sz="1600">
                <a:solidFill>
                  <a:srgbClr val="1B1E1F"/>
                </a:solidFill>
              </a:defRPr>
            </a:lvl1pPr>
            <a:lvl2pPr>
              <a:defRPr sz="1400">
                <a:solidFill>
                  <a:srgbClr val="1B1E1F"/>
                </a:solidFill>
              </a:defRPr>
            </a:lvl2pPr>
            <a:lvl3pPr>
              <a:defRPr sz="1200">
                <a:solidFill>
                  <a:srgbClr val="1B1E1F"/>
                </a:solidFill>
              </a:defRPr>
            </a:lvl3pPr>
            <a:lvl4pPr>
              <a:defRPr sz="1200">
                <a:solidFill>
                  <a:srgbClr val="1B1E1F"/>
                </a:solidFill>
              </a:defRPr>
            </a:lvl4pPr>
            <a:lvl5pPr>
              <a:defRPr sz="12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628649" y="1150725"/>
            <a:ext cx="4229101" cy="532332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FontTx/>
              <a:buNone/>
              <a:defRPr lang="en-US" sz="1800" b="0" i="0" kern="1200" spc="-30" dirty="0">
                <a:solidFill>
                  <a:srgbClr val="1B1E1F"/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lvl="0" indent="0" algn="l" defTabSz="45720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54B948"/>
              </a:buClr>
              <a:buSzPct val="100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47781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50813"/>
            <a:ext cx="4008438" cy="993775"/>
          </a:xfrm>
        </p:spPr>
        <p:txBody>
          <a:bodyPr anchor="b" anchorCtr="0"/>
          <a:lstStyle>
            <a:lvl1pPr>
              <a:lnSpc>
                <a:spcPts val="2400"/>
              </a:lnSpc>
              <a:defRPr/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NCR Confidential - Internal Use Only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6"/>
          </p:nvPr>
        </p:nvSpPr>
        <p:spPr>
          <a:xfrm>
            <a:off x="628650" y="1683057"/>
            <a:ext cx="4008438" cy="3146118"/>
          </a:xfrm>
        </p:spPr>
        <p:txBody>
          <a:bodyPr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628649" y="1150725"/>
            <a:ext cx="4008439" cy="532332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FontTx/>
              <a:buNone/>
              <a:defRPr lang="en-US" sz="1800" b="0" i="0" kern="120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lvl="0" indent="0" algn="l" defTabSz="45720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54B948"/>
              </a:buClr>
              <a:buSzPct val="10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637088" y="0"/>
            <a:ext cx="4506912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9859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3531" y="525951"/>
            <a:ext cx="4219454" cy="993775"/>
          </a:xfrm>
        </p:spPr>
        <p:txBody>
          <a:bodyPr anchor="b" anchorCtr="0"/>
          <a:lstStyle>
            <a:lvl1pPr>
              <a:lnSpc>
                <a:spcPts val="2400"/>
              </a:lnSpc>
              <a:defRPr/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NCR Confidential - Internal Use Only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6"/>
          </p:nvPr>
        </p:nvSpPr>
        <p:spPr>
          <a:xfrm>
            <a:off x="4713531" y="2058195"/>
            <a:ext cx="4219454" cy="2890380"/>
          </a:xfrm>
        </p:spPr>
        <p:txBody>
          <a:bodyPr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4713530" y="1525863"/>
            <a:ext cx="4219455" cy="532332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FontTx/>
              <a:buNone/>
              <a:defRPr lang="en-US" sz="1800" b="0" i="0" kern="120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lvl="0" indent="0" algn="l" defTabSz="45720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54B948"/>
              </a:buClr>
              <a:buSzPct val="10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8" name="Picture Placeholder 5"/>
          <p:cNvSpPr>
            <a:spLocks noGrp="1"/>
          </p:cNvSpPr>
          <p:nvPr>
            <p:ph type="pic" sz="quarter" idx="33"/>
          </p:nvPr>
        </p:nvSpPr>
        <p:spPr>
          <a:xfrm>
            <a:off x="633413" y="858838"/>
            <a:ext cx="1176337" cy="1190625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Picture Placeholder 5"/>
          <p:cNvSpPr>
            <a:spLocks noGrp="1"/>
          </p:cNvSpPr>
          <p:nvPr>
            <p:ph type="pic" sz="quarter" idx="34"/>
          </p:nvPr>
        </p:nvSpPr>
        <p:spPr>
          <a:xfrm>
            <a:off x="1864336" y="858838"/>
            <a:ext cx="1176337" cy="1190625"/>
          </a:xfrm>
        </p:spPr>
        <p:txBody>
          <a:bodyPr/>
          <a:lstStyle/>
          <a:p>
            <a:endParaRPr lang="en-US"/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35"/>
          </p:nvPr>
        </p:nvSpPr>
        <p:spPr>
          <a:xfrm>
            <a:off x="3095259" y="858838"/>
            <a:ext cx="1176337" cy="1190625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Picture Placeholder 5"/>
          <p:cNvSpPr>
            <a:spLocks noGrp="1"/>
          </p:cNvSpPr>
          <p:nvPr>
            <p:ph type="pic" sz="quarter" idx="36"/>
          </p:nvPr>
        </p:nvSpPr>
        <p:spPr>
          <a:xfrm>
            <a:off x="633413" y="2101484"/>
            <a:ext cx="1176337" cy="1190625"/>
          </a:xfrm>
        </p:spPr>
        <p:txBody>
          <a:bodyPr/>
          <a:lstStyle/>
          <a:p>
            <a:endParaRPr lang="en-US"/>
          </a:p>
        </p:txBody>
      </p:sp>
      <p:sp>
        <p:nvSpPr>
          <p:cNvPr id="32" name="Picture Placeholder 5"/>
          <p:cNvSpPr>
            <a:spLocks noGrp="1"/>
          </p:cNvSpPr>
          <p:nvPr>
            <p:ph type="pic" sz="quarter" idx="37"/>
          </p:nvPr>
        </p:nvSpPr>
        <p:spPr>
          <a:xfrm>
            <a:off x="1864336" y="2101484"/>
            <a:ext cx="1176337" cy="1190625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Picture Placeholder 5"/>
          <p:cNvSpPr>
            <a:spLocks noGrp="1"/>
          </p:cNvSpPr>
          <p:nvPr>
            <p:ph type="pic" sz="quarter" idx="38"/>
          </p:nvPr>
        </p:nvSpPr>
        <p:spPr>
          <a:xfrm>
            <a:off x="3095259" y="2101484"/>
            <a:ext cx="1176337" cy="1190625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633413" y="3336315"/>
            <a:ext cx="1176337" cy="1190625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Picture Placeholder 5"/>
          <p:cNvSpPr>
            <a:spLocks noGrp="1"/>
          </p:cNvSpPr>
          <p:nvPr>
            <p:ph type="pic" sz="quarter" idx="40"/>
          </p:nvPr>
        </p:nvSpPr>
        <p:spPr>
          <a:xfrm>
            <a:off x="1864336" y="3336315"/>
            <a:ext cx="1176337" cy="1190625"/>
          </a:xfrm>
        </p:spPr>
        <p:txBody>
          <a:bodyPr/>
          <a:lstStyle/>
          <a:p>
            <a:endParaRPr lang="en-US"/>
          </a:p>
        </p:txBody>
      </p:sp>
      <p:sp>
        <p:nvSpPr>
          <p:cNvPr id="36" name="Picture Placeholder 5"/>
          <p:cNvSpPr>
            <a:spLocks noGrp="1"/>
          </p:cNvSpPr>
          <p:nvPr>
            <p:ph type="pic" sz="quarter" idx="41"/>
          </p:nvPr>
        </p:nvSpPr>
        <p:spPr>
          <a:xfrm>
            <a:off x="3095259" y="3336315"/>
            <a:ext cx="1176337" cy="11906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2033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41599" y="114471"/>
            <a:ext cx="3991386" cy="993775"/>
          </a:xfrm>
        </p:spPr>
        <p:txBody>
          <a:bodyPr anchor="b" anchorCtr="0"/>
          <a:lstStyle>
            <a:lvl1pPr>
              <a:lnSpc>
                <a:spcPts val="2400"/>
              </a:lnSpc>
              <a:defRPr/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941599" y="4948575"/>
            <a:ext cx="149080" cy="1949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32952" y="4948575"/>
            <a:ext cx="3086100" cy="194925"/>
          </a:xfrm>
        </p:spPr>
        <p:txBody>
          <a:bodyPr/>
          <a:lstStyle/>
          <a:p>
            <a:r>
              <a:rPr lang="en-US"/>
              <a:t>NCR Confidential - Internal Use Only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6"/>
          </p:nvPr>
        </p:nvSpPr>
        <p:spPr>
          <a:xfrm>
            <a:off x="4941599" y="1646714"/>
            <a:ext cx="3991386" cy="3207226"/>
          </a:xfrm>
        </p:spPr>
        <p:txBody>
          <a:bodyPr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4941598" y="1114383"/>
            <a:ext cx="3991387" cy="532332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FontTx/>
              <a:buNone/>
              <a:defRPr lang="en-US" sz="1800" b="0" i="0" kern="120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lvl="0" indent="0" algn="l" defTabSz="45720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54B948"/>
              </a:buClr>
              <a:buSzPct val="10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2697163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4142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5E75599-F226-4498-B6FE-C5B74A81B2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628649" y="819150"/>
            <a:ext cx="8259711" cy="428625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FontTx/>
              <a:buNone/>
              <a:defRPr lang="en-US" sz="2000" b="0" i="0" kern="1200" spc="-30" dirty="0">
                <a:solidFill>
                  <a:schemeClr val="bg1"/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lvl="0" indent="0" algn="l" defTabSz="45720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54B948"/>
              </a:buClr>
              <a:buSzPct val="100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5713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_Picture with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5E75599-F226-4498-B6FE-C5B74A81B2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628649" y="819150"/>
            <a:ext cx="8259711" cy="428625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FontTx/>
              <a:buNone/>
              <a:defRPr lang="en-US" sz="2000" b="0" i="0" kern="1200" spc="-30" dirty="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lvl="0" indent="0" algn="l" defTabSz="45720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54B948"/>
              </a:buClr>
              <a:buSzPct val="100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3890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4643" y="3979859"/>
            <a:ext cx="5195238" cy="711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000"/>
              </a:lnSpc>
              <a:buNone/>
              <a:defRPr sz="1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634643" y="4948575"/>
            <a:ext cx="4095914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NCR Confidential - Internal Use Only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34643" y="3607027"/>
            <a:ext cx="771554" cy="0"/>
          </a:xfrm>
          <a:prstGeom prst="line">
            <a:avLst/>
          </a:prstGeom>
          <a:ln w="76200">
            <a:solidFill>
              <a:srgbClr val="54B9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4643" y="1633729"/>
            <a:ext cx="5785207" cy="162632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buNone/>
              <a:defRPr sz="4800" cap="none" spc="40" baseline="0">
                <a:solidFill>
                  <a:schemeClr val="bg1"/>
                </a:solidFill>
                <a:latin typeface="+mj-lt"/>
                <a:cs typeface="Open Sans" panose="020B0604020202020204" charset="0"/>
              </a:defRPr>
            </a:lvl1pPr>
          </a:lstStyle>
          <a:p>
            <a:pPr lvl="0"/>
            <a:r>
              <a:rPr lang="en-US"/>
              <a:t>NCR master</a:t>
            </a:r>
            <a:br>
              <a:rPr lang="en-US"/>
            </a:br>
            <a:r>
              <a:rPr lang="en-US"/>
              <a:t>template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92" y="4227011"/>
            <a:ext cx="731045" cy="7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724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subhead -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>
                <a:solidFill>
                  <a:srgbClr val="1B1E1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628649" y="819150"/>
            <a:ext cx="8259711" cy="428625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FontTx/>
              <a:buNone/>
              <a:defRPr lang="en-US" sz="2000" b="0" i="0" kern="1200" spc="-30" dirty="0">
                <a:solidFill>
                  <a:srgbClr val="1B1E1F"/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lvl="0" indent="0" algn="l" defTabSz="45720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54B948"/>
              </a:buClr>
              <a:buSzPct val="10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5"/>
          </p:nvPr>
        </p:nvSpPr>
        <p:spPr>
          <a:xfrm>
            <a:off x="628650" y="1589314"/>
            <a:ext cx="8259763" cy="3179536"/>
          </a:xfrm>
        </p:spPr>
        <p:txBody>
          <a:bodyPr/>
          <a:lstStyle>
            <a:lvl1pPr>
              <a:defRPr>
                <a:solidFill>
                  <a:srgbClr val="1B1E1F"/>
                </a:solidFill>
              </a:defRPr>
            </a:lvl1pPr>
            <a:lvl2pPr>
              <a:defRPr>
                <a:solidFill>
                  <a:srgbClr val="1B1E1F"/>
                </a:solidFill>
              </a:defRPr>
            </a:lvl2pPr>
            <a:lvl3pPr>
              <a:defRPr>
                <a:solidFill>
                  <a:srgbClr val="1B1E1F"/>
                </a:solidFill>
              </a:defRPr>
            </a:lvl3pPr>
            <a:lvl4pPr>
              <a:defRPr>
                <a:solidFill>
                  <a:srgbClr val="1B1E1F"/>
                </a:solidFill>
              </a:defRPr>
            </a:lvl4pPr>
            <a:lvl5pPr>
              <a:defRPr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908265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6C6BF-C026-47DA-A02E-2592BF359B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4643" y="3979859"/>
            <a:ext cx="5195238" cy="711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000"/>
              </a:lnSpc>
              <a:buNone/>
              <a:defRPr sz="1800" spc="-3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634643" y="4948575"/>
            <a:ext cx="4095914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NCR Confidential - Internal Use Only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34643" y="3607027"/>
            <a:ext cx="771554" cy="0"/>
          </a:xfrm>
          <a:prstGeom prst="line">
            <a:avLst/>
          </a:prstGeom>
          <a:ln w="76200">
            <a:solidFill>
              <a:srgbClr val="54B9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4643" y="1633729"/>
            <a:ext cx="5785207" cy="162632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buNone/>
              <a:defRPr sz="4800" cap="none" spc="40" baseline="0">
                <a:solidFill>
                  <a:srgbClr val="1B1E1F"/>
                </a:solidFill>
                <a:latin typeface="+mj-lt"/>
                <a:cs typeface="Open Sans" panose="020B0604020202020204" charset="0"/>
              </a:defRPr>
            </a:lvl1pPr>
          </a:lstStyle>
          <a:p>
            <a:pPr lvl="0"/>
            <a:r>
              <a:rPr lang="en-US"/>
              <a:t>NCR master template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92" y="4227011"/>
            <a:ext cx="731045" cy="7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5264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4643" y="3979859"/>
            <a:ext cx="5195238" cy="711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000"/>
              </a:lnSpc>
              <a:buNone/>
              <a:defRPr sz="1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634643" y="4948575"/>
            <a:ext cx="4095914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NCR Confidential - Internal Use Only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34643" y="3607027"/>
            <a:ext cx="771554" cy="0"/>
          </a:xfrm>
          <a:prstGeom prst="line">
            <a:avLst/>
          </a:prstGeom>
          <a:ln w="76200">
            <a:solidFill>
              <a:srgbClr val="54B9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4643" y="1633729"/>
            <a:ext cx="5785207" cy="162632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buNone/>
              <a:defRPr sz="4800" cap="none" spc="40" baseline="0">
                <a:solidFill>
                  <a:schemeClr val="bg1"/>
                </a:solidFill>
                <a:latin typeface="+mj-lt"/>
                <a:cs typeface="Open Sans" panose="020B0604020202020204" charset="0"/>
              </a:defRPr>
            </a:lvl1pPr>
          </a:lstStyle>
          <a:p>
            <a:pPr lvl="0"/>
            <a:r>
              <a:rPr lang="en-US"/>
              <a:t>NCR master</a:t>
            </a:r>
            <a:br>
              <a:rPr lang="en-US"/>
            </a:br>
            <a:r>
              <a:rPr lang="en-US"/>
              <a:t>template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1ED7F6-AA98-4583-A795-8C0828A2305D}"/>
              </a:ext>
            </a:extLst>
          </p:cNvPr>
          <p:cNvGrpSpPr/>
          <p:nvPr userDrawn="1"/>
        </p:nvGrpSpPr>
        <p:grpSpPr>
          <a:xfrm>
            <a:off x="8224651" y="4227011"/>
            <a:ext cx="731520" cy="731045"/>
            <a:chOff x="8451348" y="4227622"/>
            <a:chExt cx="731520" cy="7310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BE5207-E5B3-4723-A882-DF30A0123FEE}"/>
                </a:ext>
              </a:extLst>
            </p:cNvPr>
            <p:cNvSpPr/>
            <p:nvPr userDrawn="1"/>
          </p:nvSpPr>
          <p:spPr>
            <a:xfrm>
              <a:off x="8451348" y="4227622"/>
              <a:ext cx="731520" cy="731045"/>
            </a:xfrm>
            <a:prstGeom prst="rect">
              <a:avLst/>
            </a:prstGeom>
            <a:solidFill>
              <a:srgbClr val="9F9F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24B5FC-B5CD-4099-ADDD-D04E6E39A506}"/>
                </a:ext>
              </a:extLst>
            </p:cNvPr>
            <p:cNvSpPr/>
            <p:nvPr userDrawn="1"/>
          </p:nvSpPr>
          <p:spPr>
            <a:xfrm>
              <a:off x="8466385" y="4243046"/>
              <a:ext cx="701448" cy="700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9EF3995-88FD-4AE9-9DED-79D54CDF3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830" y="4227011"/>
            <a:ext cx="731045" cy="7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0844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6C6BF-C026-47DA-A02E-2592BF359B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4643" y="3979859"/>
            <a:ext cx="5195238" cy="711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000"/>
              </a:lnSpc>
              <a:buNone/>
              <a:defRPr sz="1800" spc="-3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634643" y="4948575"/>
            <a:ext cx="4095914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NCR Confidential - Internal Use Only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34643" y="3607027"/>
            <a:ext cx="771554" cy="0"/>
          </a:xfrm>
          <a:prstGeom prst="line">
            <a:avLst/>
          </a:prstGeom>
          <a:ln w="76200">
            <a:solidFill>
              <a:srgbClr val="54B9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4643" y="1633729"/>
            <a:ext cx="5785207" cy="162632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buNone/>
              <a:defRPr sz="4800" cap="none" spc="40" baseline="0">
                <a:solidFill>
                  <a:srgbClr val="1B1E1F"/>
                </a:solidFill>
                <a:latin typeface="+mj-lt"/>
                <a:cs typeface="Open Sans" panose="020B0604020202020204" charset="0"/>
              </a:defRPr>
            </a:lvl1pPr>
          </a:lstStyle>
          <a:p>
            <a:pPr lvl="0"/>
            <a:r>
              <a:rPr lang="en-US"/>
              <a:t>NCR master template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DB8945-1DF1-4610-A4B3-59DD2249A39C}"/>
              </a:ext>
            </a:extLst>
          </p:cNvPr>
          <p:cNvGrpSpPr/>
          <p:nvPr userDrawn="1"/>
        </p:nvGrpSpPr>
        <p:grpSpPr>
          <a:xfrm>
            <a:off x="8224651" y="4227011"/>
            <a:ext cx="731520" cy="731045"/>
            <a:chOff x="8451348" y="4227622"/>
            <a:chExt cx="731520" cy="73104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A9DF0E-A2ED-4B35-A2F5-B05551CA3407}"/>
                </a:ext>
              </a:extLst>
            </p:cNvPr>
            <p:cNvSpPr/>
            <p:nvPr userDrawn="1"/>
          </p:nvSpPr>
          <p:spPr>
            <a:xfrm>
              <a:off x="8451348" y="4227622"/>
              <a:ext cx="731520" cy="731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FCA40C-198F-4895-94A9-D4C88350F8F5}"/>
                </a:ext>
              </a:extLst>
            </p:cNvPr>
            <p:cNvSpPr/>
            <p:nvPr userDrawn="1"/>
          </p:nvSpPr>
          <p:spPr>
            <a:xfrm>
              <a:off x="8466385" y="4243046"/>
              <a:ext cx="701448" cy="700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0460AA4-9F3C-4810-9C34-9FD1E58DD2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830" y="4227011"/>
            <a:ext cx="731045" cy="7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3052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6C6BF-C026-47DA-A02E-2592BF359B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4643" y="2356466"/>
            <a:ext cx="5195238" cy="711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000"/>
              </a:lnSpc>
              <a:buNone/>
              <a:defRPr sz="18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634643" y="4682294"/>
            <a:ext cx="4095914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NCR Confidential - Internal Use Only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34643" y="2059288"/>
            <a:ext cx="771554" cy="0"/>
          </a:xfrm>
          <a:prstGeom prst="line">
            <a:avLst/>
          </a:prstGeom>
          <a:ln w="76200">
            <a:solidFill>
              <a:srgbClr val="54B9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4643" y="197750"/>
            <a:ext cx="5785207" cy="162632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3400" cap="none" spc="40" baseline="0">
                <a:solidFill>
                  <a:srgbClr val="1B1E1F"/>
                </a:solidFill>
                <a:latin typeface="+mj-lt"/>
                <a:cs typeface="Open Sans" panose="020B0604020202020204" charset="0"/>
              </a:defRPr>
            </a:lvl1pPr>
          </a:lstStyle>
          <a:p>
            <a:pPr lvl="0"/>
            <a:r>
              <a:rPr lang="en-US"/>
              <a:t>NCR runs</a:t>
            </a:r>
          </a:p>
          <a:p>
            <a:pPr lvl="0"/>
            <a:r>
              <a:rPr lang="en-US"/>
              <a:t>your operations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5A1D1B-9174-4EDE-952F-7068B0F64D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3543"/>
          <a:stretch/>
        </p:blipFill>
        <p:spPr>
          <a:xfrm rot="5400000">
            <a:off x="4452276" y="455886"/>
            <a:ext cx="239448" cy="9144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3B5DB15-F525-46F9-96D4-065A8A81AA97}"/>
              </a:ext>
            </a:extLst>
          </p:cNvPr>
          <p:cNvGrpSpPr/>
          <p:nvPr userDrawn="1"/>
        </p:nvGrpSpPr>
        <p:grpSpPr>
          <a:xfrm>
            <a:off x="8260211" y="177927"/>
            <a:ext cx="731520" cy="731045"/>
            <a:chOff x="8451348" y="4227622"/>
            <a:chExt cx="731520" cy="73104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2AAD2E-B938-470D-B3E7-63A8CBA016DF}"/>
                </a:ext>
              </a:extLst>
            </p:cNvPr>
            <p:cNvSpPr/>
            <p:nvPr userDrawn="1"/>
          </p:nvSpPr>
          <p:spPr>
            <a:xfrm>
              <a:off x="8451348" y="4227622"/>
              <a:ext cx="731520" cy="731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6811F1-5E65-48A6-8F06-667730C99BDB}"/>
                </a:ext>
              </a:extLst>
            </p:cNvPr>
            <p:cNvSpPr/>
            <p:nvPr userDrawn="1"/>
          </p:nvSpPr>
          <p:spPr>
            <a:xfrm>
              <a:off x="8466385" y="4243046"/>
              <a:ext cx="701448" cy="700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496AC94-ACFF-4CF3-BE38-A27909517D5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790" y="177927"/>
            <a:ext cx="731045" cy="731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C8E08E-AE4C-40C9-9FE7-03894AADBA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b="8520"/>
          <a:stretch/>
        </p:blipFill>
        <p:spPr>
          <a:xfrm>
            <a:off x="4179334" y="742950"/>
            <a:ext cx="4095914" cy="440054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081B2A-8FB8-487C-A2DE-3FB62319C1EB}"/>
              </a:ext>
            </a:extLst>
          </p:cNvPr>
          <p:cNvCxnSpPr/>
          <p:nvPr userDrawn="1"/>
        </p:nvCxnSpPr>
        <p:spPr>
          <a:xfrm>
            <a:off x="8168640" y="154940"/>
            <a:ext cx="0" cy="787400"/>
          </a:xfrm>
          <a:prstGeom prst="line">
            <a:avLst/>
          </a:prstGeom>
          <a:noFill/>
          <a:ln w="19050" cap="flat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2719552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6C6BF-C026-47DA-A02E-2592BF359B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4643" y="2356466"/>
            <a:ext cx="5195238" cy="711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000"/>
              </a:lnSpc>
              <a:buNone/>
              <a:defRPr sz="18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634643" y="4682294"/>
            <a:ext cx="4095914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NCR Confidential - Internal Use Only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34643" y="2059288"/>
            <a:ext cx="771554" cy="0"/>
          </a:xfrm>
          <a:prstGeom prst="line">
            <a:avLst/>
          </a:prstGeom>
          <a:ln w="76200">
            <a:solidFill>
              <a:srgbClr val="54B9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4643" y="197750"/>
            <a:ext cx="5785207" cy="162632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3400" cap="none" spc="40" baseline="0">
                <a:solidFill>
                  <a:srgbClr val="1B1E1F"/>
                </a:solidFill>
                <a:latin typeface="+mj-lt"/>
                <a:cs typeface="Open Sans" panose="020B0604020202020204" charset="0"/>
              </a:defRPr>
            </a:lvl1pPr>
          </a:lstStyle>
          <a:p>
            <a:pPr lvl="0"/>
            <a:r>
              <a:rPr lang="en-US"/>
              <a:t>NCR runs</a:t>
            </a:r>
          </a:p>
          <a:p>
            <a:pPr lvl="0"/>
            <a:r>
              <a:rPr lang="en-US"/>
              <a:t>your operations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5A1D1B-9174-4EDE-952F-7068B0F64D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3543"/>
          <a:stretch/>
        </p:blipFill>
        <p:spPr>
          <a:xfrm rot="5400000">
            <a:off x="4452276" y="455886"/>
            <a:ext cx="239448" cy="914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96AC94-ACFF-4CF3-BE38-A27909517D5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790" y="177927"/>
            <a:ext cx="731045" cy="7310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E76061-3C19-4A93-9233-2772F17DC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b="8204"/>
          <a:stretch/>
        </p:blipFill>
        <p:spPr>
          <a:xfrm>
            <a:off x="4179334" y="761155"/>
            <a:ext cx="4095914" cy="438234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C024C45-CD2B-41DE-A082-61944DEA1E95}"/>
              </a:ext>
            </a:extLst>
          </p:cNvPr>
          <p:cNvGrpSpPr/>
          <p:nvPr userDrawn="1"/>
        </p:nvGrpSpPr>
        <p:grpSpPr>
          <a:xfrm>
            <a:off x="8260211" y="177927"/>
            <a:ext cx="731520" cy="731045"/>
            <a:chOff x="8451348" y="4227622"/>
            <a:chExt cx="731520" cy="73104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42FA61-55A4-4C9C-9590-EF7DE2F123AF}"/>
                </a:ext>
              </a:extLst>
            </p:cNvPr>
            <p:cNvSpPr/>
            <p:nvPr userDrawn="1"/>
          </p:nvSpPr>
          <p:spPr>
            <a:xfrm>
              <a:off x="8451348" y="4227622"/>
              <a:ext cx="731520" cy="731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390DF5-63B9-474B-AEE2-2C0E153645A1}"/>
                </a:ext>
              </a:extLst>
            </p:cNvPr>
            <p:cNvSpPr/>
            <p:nvPr userDrawn="1"/>
          </p:nvSpPr>
          <p:spPr>
            <a:xfrm>
              <a:off x="8466385" y="4243046"/>
              <a:ext cx="701448" cy="700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997690-1950-4F6E-93AD-E8ADC111EF4E}"/>
              </a:ext>
            </a:extLst>
          </p:cNvPr>
          <p:cNvCxnSpPr/>
          <p:nvPr userDrawn="1"/>
        </p:nvCxnSpPr>
        <p:spPr>
          <a:xfrm>
            <a:off x="8168640" y="154940"/>
            <a:ext cx="0" cy="787400"/>
          </a:xfrm>
          <a:prstGeom prst="line">
            <a:avLst/>
          </a:prstGeom>
          <a:noFill/>
          <a:ln w="19050" cap="flat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1028423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6C6BF-C026-47DA-A02E-2592BF359B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4643" y="2356466"/>
            <a:ext cx="5195238" cy="711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000"/>
              </a:lnSpc>
              <a:buNone/>
              <a:defRPr sz="18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634643" y="4682294"/>
            <a:ext cx="4095914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NCR Confidential - Internal Use Only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34643" y="2059288"/>
            <a:ext cx="771554" cy="0"/>
          </a:xfrm>
          <a:prstGeom prst="line">
            <a:avLst/>
          </a:prstGeom>
          <a:ln w="76200">
            <a:solidFill>
              <a:srgbClr val="54B9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4643" y="197750"/>
            <a:ext cx="5785207" cy="162632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3400" cap="none" spc="40" baseline="0">
                <a:solidFill>
                  <a:srgbClr val="1B1E1F"/>
                </a:solidFill>
                <a:latin typeface="+mj-lt"/>
                <a:cs typeface="Open Sans" panose="020B0604020202020204" charset="0"/>
              </a:defRPr>
            </a:lvl1pPr>
          </a:lstStyle>
          <a:p>
            <a:pPr lvl="0"/>
            <a:r>
              <a:rPr lang="en-US"/>
              <a:t>NCR runs</a:t>
            </a:r>
          </a:p>
          <a:p>
            <a:pPr lvl="0"/>
            <a:r>
              <a:rPr lang="en-US"/>
              <a:t>your operations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5A1D1B-9174-4EDE-952F-7068B0F64D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3543"/>
          <a:stretch/>
        </p:blipFill>
        <p:spPr>
          <a:xfrm rot="5400000">
            <a:off x="4452276" y="455886"/>
            <a:ext cx="239448" cy="914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96AC94-ACFF-4CF3-BE38-A27909517D5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790" y="177927"/>
            <a:ext cx="731045" cy="731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6473FF-18EA-4866-AA2B-A00966EA3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b="8244"/>
          <a:stretch/>
        </p:blipFill>
        <p:spPr>
          <a:xfrm>
            <a:off x="4179334" y="758879"/>
            <a:ext cx="4095914" cy="438462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0E740FF-9125-4039-BA04-745BBC7A736E}"/>
              </a:ext>
            </a:extLst>
          </p:cNvPr>
          <p:cNvGrpSpPr/>
          <p:nvPr userDrawn="1"/>
        </p:nvGrpSpPr>
        <p:grpSpPr>
          <a:xfrm>
            <a:off x="8260211" y="177927"/>
            <a:ext cx="731520" cy="731045"/>
            <a:chOff x="8451348" y="4227622"/>
            <a:chExt cx="731520" cy="7310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EFC277-6EA3-4BD4-B1C1-17CE509B9601}"/>
                </a:ext>
              </a:extLst>
            </p:cNvPr>
            <p:cNvSpPr/>
            <p:nvPr userDrawn="1"/>
          </p:nvSpPr>
          <p:spPr>
            <a:xfrm>
              <a:off x="8451348" y="4227622"/>
              <a:ext cx="731520" cy="731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95AF07-D512-4E5E-8EDE-BDC0FA8C83EA}"/>
                </a:ext>
              </a:extLst>
            </p:cNvPr>
            <p:cNvSpPr/>
            <p:nvPr userDrawn="1"/>
          </p:nvSpPr>
          <p:spPr>
            <a:xfrm>
              <a:off x="8466385" y="4243046"/>
              <a:ext cx="701448" cy="700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01360C-B791-4727-BBBF-ADCD4C9B31B4}"/>
              </a:ext>
            </a:extLst>
          </p:cNvPr>
          <p:cNvCxnSpPr/>
          <p:nvPr userDrawn="1"/>
        </p:nvCxnSpPr>
        <p:spPr>
          <a:xfrm>
            <a:off x="8168640" y="154940"/>
            <a:ext cx="0" cy="787400"/>
          </a:xfrm>
          <a:prstGeom prst="line">
            <a:avLst/>
          </a:prstGeom>
          <a:noFill/>
          <a:ln w="19050" cap="flat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5823906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6C6BF-C026-47DA-A02E-2592BF359B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4643" y="2356466"/>
            <a:ext cx="5195238" cy="711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000"/>
              </a:lnSpc>
              <a:buNone/>
              <a:defRPr sz="18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634643" y="4682294"/>
            <a:ext cx="4095914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NCR Confidential - Internal Use Only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34643" y="2059288"/>
            <a:ext cx="771554" cy="0"/>
          </a:xfrm>
          <a:prstGeom prst="line">
            <a:avLst/>
          </a:prstGeom>
          <a:ln w="76200">
            <a:solidFill>
              <a:srgbClr val="54B9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4643" y="197750"/>
            <a:ext cx="5785207" cy="162632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3400" cap="none" spc="40" baseline="0">
                <a:solidFill>
                  <a:srgbClr val="1B1E1F"/>
                </a:solidFill>
                <a:latin typeface="+mj-lt"/>
                <a:cs typeface="Open Sans" panose="020B0604020202020204" charset="0"/>
              </a:defRPr>
            </a:lvl1pPr>
          </a:lstStyle>
          <a:p>
            <a:pPr lvl="0"/>
            <a:r>
              <a:rPr lang="en-US"/>
              <a:t>NCR runs</a:t>
            </a:r>
          </a:p>
          <a:p>
            <a:pPr lvl="0"/>
            <a:r>
              <a:rPr lang="en-US"/>
              <a:t>your operations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5A1D1B-9174-4EDE-952F-7068B0F64D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3543"/>
          <a:stretch/>
        </p:blipFill>
        <p:spPr>
          <a:xfrm rot="5400000">
            <a:off x="4452276" y="455886"/>
            <a:ext cx="239448" cy="914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96AC94-ACFF-4CF3-BE38-A27909517D5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790" y="177927"/>
            <a:ext cx="731045" cy="731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6473FF-18EA-4866-AA2B-A00966EA3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b="8124"/>
          <a:stretch/>
        </p:blipFill>
        <p:spPr>
          <a:xfrm>
            <a:off x="4179334" y="765707"/>
            <a:ext cx="4095914" cy="437779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46CCD9F-DA21-4207-8EF3-845A462FB354}"/>
              </a:ext>
            </a:extLst>
          </p:cNvPr>
          <p:cNvGrpSpPr/>
          <p:nvPr userDrawn="1"/>
        </p:nvGrpSpPr>
        <p:grpSpPr>
          <a:xfrm>
            <a:off x="8260211" y="177927"/>
            <a:ext cx="731520" cy="731045"/>
            <a:chOff x="8451348" y="4227622"/>
            <a:chExt cx="731520" cy="7310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724D17-B3E7-4234-99F9-2353E8A7A9F7}"/>
                </a:ext>
              </a:extLst>
            </p:cNvPr>
            <p:cNvSpPr/>
            <p:nvPr userDrawn="1"/>
          </p:nvSpPr>
          <p:spPr>
            <a:xfrm>
              <a:off x="8451348" y="4227622"/>
              <a:ext cx="731520" cy="731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B9274F-A3A6-4D95-B2A5-6BE4293068EE}"/>
                </a:ext>
              </a:extLst>
            </p:cNvPr>
            <p:cNvSpPr/>
            <p:nvPr userDrawn="1"/>
          </p:nvSpPr>
          <p:spPr>
            <a:xfrm>
              <a:off x="8466385" y="4243046"/>
              <a:ext cx="701448" cy="700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E050CB-6A6B-4738-A832-C72B49256316}"/>
              </a:ext>
            </a:extLst>
          </p:cNvPr>
          <p:cNvCxnSpPr/>
          <p:nvPr userDrawn="1"/>
        </p:nvCxnSpPr>
        <p:spPr>
          <a:xfrm>
            <a:off x="8168640" y="154940"/>
            <a:ext cx="0" cy="787400"/>
          </a:xfrm>
          <a:prstGeom prst="line">
            <a:avLst/>
          </a:prstGeom>
          <a:noFill/>
          <a:ln w="19050" cap="flat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8498454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575" y="194038"/>
            <a:ext cx="8770600" cy="2705917"/>
          </a:xfrm>
          <a:prstGeom prst="rect">
            <a:avLst/>
          </a:prstGeom>
        </p:spPr>
      </p:pic>
      <p:sp>
        <p:nvSpPr>
          <p:cNvPr id="12" name="Shape 1241"/>
          <p:cNvSpPr/>
          <p:nvPr userDrawn="1"/>
        </p:nvSpPr>
        <p:spPr>
          <a:xfrm rot="10800000">
            <a:off x="185574" y="184557"/>
            <a:ext cx="8770597" cy="2719519"/>
          </a:xfrm>
          <a:prstGeom prst="rect">
            <a:avLst/>
          </a:prstGeom>
          <a:gradFill>
            <a:gsLst>
              <a:gs pos="100000">
                <a:schemeClr val="tx1">
                  <a:alpha val="33000"/>
                </a:schemeClr>
              </a:gs>
              <a:gs pos="45000">
                <a:schemeClr val="tx1">
                  <a:alpha val="27000"/>
                </a:schemeClr>
              </a:gs>
              <a:gs pos="505">
                <a:schemeClr val="tx1">
                  <a:alpha val="37000"/>
                </a:schemeClr>
              </a:gs>
            </a:gsLst>
            <a:lin ang="1800000" scaled="0"/>
          </a:gra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4642" y="2730137"/>
            <a:ext cx="5785207" cy="118261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ts val="2500"/>
              </a:lnSpc>
              <a:buNone/>
              <a:defRPr sz="2200" cap="none" spc="40" baseline="0">
                <a:solidFill>
                  <a:srgbClr val="1B1E1F"/>
                </a:solidFill>
                <a:latin typeface="+mj-lt"/>
                <a:cs typeface="Open Sans" panose="020B0604020202020204" charset="0"/>
              </a:defRPr>
            </a:lvl1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4643" y="4116977"/>
            <a:ext cx="5785206" cy="711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600" spc="-30" baseline="0">
                <a:solidFill>
                  <a:srgbClr val="1B1E1F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634643" y="4948575"/>
            <a:ext cx="4095914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NCR Confidential - Internal Use Only</a:t>
            </a:r>
          </a:p>
        </p:txBody>
      </p:sp>
      <p:sp>
        <p:nvSpPr>
          <p:cNvPr id="15" name="Shape 1037"/>
          <p:cNvSpPr/>
          <p:nvPr userDrawn="1"/>
        </p:nvSpPr>
        <p:spPr>
          <a:xfrm>
            <a:off x="628649" y="3973712"/>
            <a:ext cx="5791200" cy="0"/>
          </a:xfrm>
          <a:prstGeom prst="line">
            <a:avLst/>
          </a:prstGeom>
          <a:ln w="25400">
            <a:solidFill>
              <a:srgbClr val="54B948"/>
            </a:solidFill>
            <a:miter lim="400000"/>
          </a:ln>
        </p:spPr>
        <p:txBody>
          <a:bodyPr lIns="19050" tIns="19050" rIns="19050" bIns="19050" anchor="ctr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defRPr sz="3200"/>
            </a:pPr>
            <a:endParaRPr sz="1200" kern="0">
              <a:solidFill>
                <a:sysClr val="windowText" lastClr="000000"/>
              </a:solidFill>
              <a:latin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92" y="4227011"/>
            <a:ext cx="731045" cy="7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1652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hite 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575" y="194038"/>
            <a:ext cx="8770600" cy="2705917"/>
          </a:xfrm>
          <a:prstGeom prst="rect">
            <a:avLst/>
          </a:prstGeom>
        </p:spPr>
      </p:pic>
      <p:sp>
        <p:nvSpPr>
          <p:cNvPr id="12" name="Shape 1241"/>
          <p:cNvSpPr/>
          <p:nvPr userDrawn="1"/>
        </p:nvSpPr>
        <p:spPr>
          <a:xfrm rot="10800000">
            <a:off x="185574" y="184557"/>
            <a:ext cx="8770597" cy="2719519"/>
          </a:xfrm>
          <a:prstGeom prst="rect">
            <a:avLst/>
          </a:prstGeom>
          <a:gradFill>
            <a:gsLst>
              <a:gs pos="100000">
                <a:schemeClr val="tx1">
                  <a:alpha val="33000"/>
                </a:schemeClr>
              </a:gs>
              <a:gs pos="45000">
                <a:schemeClr val="tx1">
                  <a:alpha val="27000"/>
                </a:schemeClr>
              </a:gs>
              <a:gs pos="505">
                <a:schemeClr val="tx1">
                  <a:alpha val="37000"/>
                </a:schemeClr>
              </a:gs>
            </a:gsLst>
            <a:lin ang="1800000" scaled="0"/>
          </a:gra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634643" y="4948575"/>
            <a:ext cx="4095914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NCR Confidential - Internal Use Only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4642" y="2730137"/>
            <a:ext cx="5785207" cy="118261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ts val="2500"/>
              </a:lnSpc>
              <a:buNone/>
              <a:defRPr sz="2200" cap="none" spc="40" baseline="0">
                <a:solidFill>
                  <a:srgbClr val="1B1E1F"/>
                </a:solidFill>
                <a:latin typeface="+mj-lt"/>
                <a:cs typeface="Open Sans" panose="020B0604020202020204" charset="0"/>
              </a:defRPr>
            </a:lvl1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17" name="Shape 1037"/>
          <p:cNvSpPr/>
          <p:nvPr userDrawn="1"/>
        </p:nvSpPr>
        <p:spPr>
          <a:xfrm>
            <a:off x="628649" y="3973712"/>
            <a:ext cx="5791200" cy="0"/>
          </a:xfrm>
          <a:prstGeom prst="line">
            <a:avLst/>
          </a:prstGeom>
          <a:ln w="25400">
            <a:solidFill>
              <a:srgbClr val="54B900"/>
            </a:solidFill>
            <a:miter lim="400000"/>
          </a:ln>
        </p:spPr>
        <p:txBody>
          <a:bodyPr lIns="19050" tIns="19050" rIns="19050" bIns="19050" anchor="ctr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defRPr sz="3200"/>
            </a:pPr>
            <a:endParaRPr sz="1200" kern="0">
              <a:solidFill>
                <a:sysClr val="windowText" lastClr="000000"/>
              </a:solidFill>
              <a:latin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4643" y="4116977"/>
            <a:ext cx="5785206" cy="711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600" spc="-30" baseline="0">
                <a:solidFill>
                  <a:srgbClr val="1B1E1F"/>
                </a:solidFill>
              </a:defRPr>
            </a:lvl1pPr>
          </a:lstStyle>
          <a:p>
            <a:pPr lvl="0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447C23-1DCD-457B-8EAF-33C9CCE2EFAC}"/>
              </a:ext>
            </a:extLst>
          </p:cNvPr>
          <p:cNvGrpSpPr/>
          <p:nvPr userDrawn="1"/>
        </p:nvGrpSpPr>
        <p:grpSpPr>
          <a:xfrm>
            <a:off x="7412830" y="4227010"/>
            <a:ext cx="1543341" cy="731046"/>
            <a:chOff x="7412830" y="4227010"/>
            <a:chExt cx="1543341" cy="731046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2830" y="4227011"/>
              <a:ext cx="731045" cy="731045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5D0AE8A-3E68-43C4-8514-F54DC081DE93}"/>
                </a:ext>
              </a:extLst>
            </p:cNvPr>
            <p:cNvGrpSpPr/>
            <p:nvPr userDrawn="1"/>
          </p:nvGrpSpPr>
          <p:grpSpPr>
            <a:xfrm>
              <a:off x="8224651" y="4227010"/>
              <a:ext cx="731520" cy="731045"/>
              <a:chOff x="8451348" y="4227622"/>
              <a:chExt cx="731520" cy="73104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EBF7DAC-13F6-4A37-8396-F5BB15352AA3}"/>
                  </a:ext>
                </a:extLst>
              </p:cNvPr>
              <p:cNvSpPr/>
              <p:nvPr userDrawn="1"/>
            </p:nvSpPr>
            <p:spPr>
              <a:xfrm>
                <a:off x="8451348" y="4227622"/>
                <a:ext cx="731520" cy="73104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3D117AC-E276-4D87-B598-4C8ACFAED61C}"/>
                  </a:ext>
                </a:extLst>
              </p:cNvPr>
              <p:cNvSpPr/>
              <p:nvPr userDrawn="1"/>
            </p:nvSpPr>
            <p:spPr>
              <a:xfrm>
                <a:off x="8466385" y="4243046"/>
                <a:ext cx="701448" cy="7001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109225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4"/>
          <p:cNvSpPr>
            <a:spLocks noGrp="1"/>
          </p:cNvSpPr>
          <p:nvPr>
            <p:ph type="sldNum" sz="quarter" idx="2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85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86CB4B4D-7CA3-9044-876B-883B54F8677D}" type="slidenum">
              <a:rPr lang="en-US" kern="0" smtClean="0"/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kern="0">
              <a:ea typeface="Arial" panose="020B0604020202020204" pitchFamily="34" charset="0"/>
            </a:endParaRP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12813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NCR Confidential - Internal Use Only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33413" y="749245"/>
            <a:ext cx="7877175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961" y="3552522"/>
            <a:ext cx="1248080" cy="124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4068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150813"/>
            <a:ext cx="8296275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8650" y="1144588"/>
            <a:ext cx="8296275" cy="36464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3964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4"/>
          <p:cNvSpPr>
            <a:spLocks noGrp="1"/>
          </p:cNvSpPr>
          <p:nvPr>
            <p:ph type="sldNum" sz="quarter" idx="2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85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86CB4B4D-7CA3-9044-876B-883B54F8677D}" type="slidenum">
              <a:rPr lang="en-US" kern="0" smtClean="0"/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kern="0">
              <a:ea typeface="Arial" panose="020B0604020202020204" pitchFamily="34" charset="0"/>
            </a:endParaRP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12813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NCR Confidential - Internal Use Only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33413" y="749245"/>
            <a:ext cx="7877175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0EE972-8912-4454-88EB-B71151925FF5}"/>
              </a:ext>
            </a:extLst>
          </p:cNvPr>
          <p:cNvGrpSpPr/>
          <p:nvPr userDrawn="1"/>
        </p:nvGrpSpPr>
        <p:grpSpPr>
          <a:xfrm>
            <a:off x="3258029" y="3550726"/>
            <a:ext cx="2627942" cy="1244796"/>
            <a:chOff x="7412830" y="4227010"/>
            <a:chExt cx="1543341" cy="7310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FDCE13-D1A1-4D9E-941E-CB1F3D477B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2830" y="4227011"/>
              <a:ext cx="731045" cy="731045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118422-833B-48D2-A1CC-11660DAE59F0}"/>
                </a:ext>
              </a:extLst>
            </p:cNvPr>
            <p:cNvGrpSpPr/>
            <p:nvPr userDrawn="1"/>
          </p:nvGrpSpPr>
          <p:grpSpPr>
            <a:xfrm>
              <a:off x="8224651" y="4227010"/>
              <a:ext cx="731520" cy="731045"/>
              <a:chOff x="8451348" y="4227622"/>
              <a:chExt cx="731520" cy="73104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59C5B33-12A9-45CF-AB03-191CA8B5FCDF}"/>
                  </a:ext>
                </a:extLst>
              </p:cNvPr>
              <p:cNvSpPr/>
              <p:nvPr userDrawn="1"/>
            </p:nvSpPr>
            <p:spPr>
              <a:xfrm>
                <a:off x="8451348" y="4227622"/>
                <a:ext cx="731520" cy="73104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0FFA9E-D8C7-47C3-AEB3-B33CAA0D729A}"/>
                  </a:ext>
                </a:extLst>
              </p:cNvPr>
              <p:cNvSpPr/>
              <p:nvPr userDrawn="1"/>
            </p:nvSpPr>
            <p:spPr>
              <a:xfrm>
                <a:off x="8466385" y="4243046"/>
                <a:ext cx="701448" cy="7001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700149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BC99A6-EA55-4376-A99D-4160C140EE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4"/>
          <p:cNvSpPr>
            <a:spLocks noGrp="1"/>
          </p:cNvSpPr>
          <p:nvPr>
            <p:ph type="sldNum" sz="quarter" idx="2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86CB4B4D-7CA3-9044-876B-883B54F8677D}" type="slidenum">
              <a:rPr lang="en-US" kern="0" smtClean="0"/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kern="0">
              <a:ea typeface="Arial" panose="020B0604020202020204" pitchFamily="34" charset="0"/>
            </a:endParaRP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12813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NCR Confidential - Internal Use Only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33413" y="749245"/>
            <a:ext cx="7877175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961" y="3552522"/>
            <a:ext cx="1248080" cy="124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68006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BC99A6-EA55-4376-A99D-4160C140EE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4"/>
          <p:cNvSpPr>
            <a:spLocks noGrp="1"/>
          </p:cNvSpPr>
          <p:nvPr>
            <p:ph type="sldNum" sz="quarter" idx="2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86CB4B4D-7CA3-9044-876B-883B54F8677D}" type="slidenum">
              <a:rPr lang="en-US" kern="0" smtClean="0"/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kern="0">
              <a:ea typeface="Arial" panose="020B0604020202020204" pitchFamily="34" charset="0"/>
            </a:endParaRP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12813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NCR Confidential - Internal Use Only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33413" y="749245"/>
            <a:ext cx="7877175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7A8292-F91B-4022-B3AC-2D61745F5E12}"/>
              </a:ext>
            </a:extLst>
          </p:cNvPr>
          <p:cNvGrpSpPr/>
          <p:nvPr userDrawn="1"/>
        </p:nvGrpSpPr>
        <p:grpSpPr>
          <a:xfrm>
            <a:off x="3258029" y="3550726"/>
            <a:ext cx="2627942" cy="1244796"/>
            <a:chOff x="7412830" y="4227010"/>
            <a:chExt cx="1543341" cy="73104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9E5A9D-87EE-462A-968D-794896830C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2830" y="4227011"/>
              <a:ext cx="731045" cy="731045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2A0F207-7A24-4709-B06A-8A4AE5CA0D81}"/>
                </a:ext>
              </a:extLst>
            </p:cNvPr>
            <p:cNvGrpSpPr/>
            <p:nvPr userDrawn="1"/>
          </p:nvGrpSpPr>
          <p:grpSpPr>
            <a:xfrm>
              <a:off x="8224651" y="4227010"/>
              <a:ext cx="731520" cy="731045"/>
              <a:chOff x="8451348" y="4227622"/>
              <a:chExt cx="731520" cy="73104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0ABA32-177D-4500-8EA6-8B51E7E8F547}"/>
                  </a:ext>
                </a:extLst>
              </p:cNvPr>
              <p:cNvSpPr/>
              <p:nvPr userDrawn="1"/>
            </p:nvSpPr>
            <p:spPr>
              <a:xfrm>
                <a:off x="8451348" y="4227622"/>
                <a:ext cx="731520" cy="73104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907378-AF93-4750-83B5-C8A05B38CD93}"/>
                  </a:ext>
                </a:extLst>
              </p:cNvPr>
              <p:cNvSpPr/>
              <p:nvPr userDrawn="1"/>
            </p:nvSpPr>
            <p:spPr>
              <a:xfrm>
                <a:off x="8466385" y="4243046"/>
                <a:ext cx="701448" cy="7001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2434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 +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750969"/>
            <a:ext cx="7895419" cy="853738"/>
          </a:xfrm>
        </p:spPr>
        <p:txBody>
          <a:bodyPr/>
          <a:lstStyle>
            <a:lvl1pPr algn="ctr">
              <a:defRPr sz="2800">
                <a:solidFill>
                  <a:srgbClr val="1B1E1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676776" y="1790701"/>
            <a:ext cx="1703388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47" y="1789479"/>
            <a:ext cx="1703022" cy="170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819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 +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750969"/>
            <a:ext cx="7895419" cy="853738"/>
          </a:xfrm>
        </p:spPr>
        <p:txBody>
          <a:bodyPr/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676776" y="1790701"/>
            <a:ext cx="1703388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0" name="Group 79"/>
          <p:cNvGrpSpPr/>
          <p:nvPr userDrawn="1"/>
        </p:nvGrpSpPr>
        <p:grpSpPr>
          <a:xfrm>
            <a:off x="4676776" y="1794543"/>
            <a:ext cx="1699060" cy="1697957"/>
            <a:chOff x="8451348" y="4227622"/>
            <a:chExt cx="731520" cy="731045"/>
          </a:xfrm>
        </p:grpSpPr>
        <p:sp>
          <p:nvSpPr>
            <p:cNvPr id="81" name="Rectangle 80"/>
            <p:cNvSpPr/>
            <p:nvPr userDrawn="1"/>
          </p:nvSpPr>
          <p:spPr>
            <a:xfrm>
              <a:off x="8451348" y="4227622"/>
              <a:ext cx="731520" cy="731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 userDrawn="1"/>
          </p:nvSpPr>
          <p:spPr>
            <a:xfrm>
              <a:off x="8466385" y="4243046"/>
              <a:ext cx="701448" cy="700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027" y="1789479"/>
            <a:ext cx="1703022" cy="170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24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NCR Confidential -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31332088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2 t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4818684" y="1152525"/>
            <a:ext cx="3896691" cy="498475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ts val="178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633411" y="1152525"/>
            <a:ext cx="3896691" cy="498475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ts val="1780"/>
              </a:lnSpc>
              <a:spcBef>
                <a:spcPts val="0"/>
              </a:spcBef>
              <a:buNone/>
              <a:defRPr sz="1600" b="1">
                <a:solidFill>
                  <a:srgbClr val="1B1E1F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33411" y="1652758"/>
            <a:ext cx="3896691" cy="2881141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108000" rIns="108000"/>
          <a:lstStyle>
            <a:lvl1pPr marL="144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600">
                <a:solidFill>
                  <a:srgbClr val="1B1E1F"/>
                </a:solidFill>
              </a:defRPr>
            </a:lvl1pPr>
            <a:lvl2pPr marL="2988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400">
                <a:solidFill>
                  <a:srgbClr val="1B1E1F"/>
                </a:solidFill>
              </a:defRPr>
            </a:lvl2pPr>
            <a:lvl3pPr marL="450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3pPr>
            <a:lvl4pPr marL="6192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4pPr>
            <a:lvl5pPr marL="792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4818836" y="1652758"/>
            <a:ext cx="3896691" cy="2881141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108000" rIns="108000"/>
          <a:lstStyle>
            <a:lvl1pPr marL="144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600">
                <a:solidFill>
                  <a:srgbClr val="1B1E1F"/>
                </a:solidFill>
              </a:defRPr>
            </a:lvl1pPr>
            <a:lvl2pPr marL="2988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400">
                <a:solidFill>
                  <a:srgbClr val="1B1E1F"/>
                </a:solidFill>
              </a:defRPr>
            </a:lvl2pPr>
            <a:lvl3pPr marL="450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3pPr>
            <a:lvl4pPr marL="6192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4pPr>
            <a:lvl5pPr marL="792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6486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3 column t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6177022" y="1152525"/>
            <a:ext cx="2591794" cy="498475"/>
          </a:xfrm>
          <a:prstGeom prst="rect">
            <a:avLst/>
          </a:prstGeom>
          <a:noFill/>
          <a:ln>
            <a:solidFill>
              <a:srgbClr val="ED9A22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rgbClr val="1B1E1F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3406623" y="1152525"/>
            <a:ext cx="2591794" cy="498475"/>
          </a:xfrm>
          <a:prstGeom prst="rect">
            <a:avLst/>
          </a:prstGeom>
          <a:noFill/>
          <a:ln>
            <a:solidFill>
              <a:srgbClr val="00A6B8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rgbClr val="1B1E1F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633456" y="1152525"/>
            <a:ext cx="2591794" cy="498475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rgbClr val="1B1E1F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33411" y="1652758"/>
            <a:ext cx="2591839" cy="2881141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108000" rIns="108000"/>
          <a:lstStyle>
            <a:lvl1pPr marL="144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600">
                <a:solidFill>
                  <a:srgbClr val="1B1E1F"/>
                </a:solidFill>
              </a:defRPr>
            </a:lvl1pPr>
            <a:lvl2pPr marL="2988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400">
                <a:solidFill>
                  <a:srgbClr val="1B1E1F"/>
                </a:solidFill>
              </a:defRPr>
            </a:lvl2pPr>
            <a:lvl3pPr marL="450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3pPr>
            <a:lvl4pPr marL="6192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4pPr>
            <a:lvl5pPr marL="792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406624" y="1652758"/>
            <a:ext cx="2591794" cy="2881141"/>
          </a:xfrm>
          <a:prstGeom prst="rect">
            <a:avLst/>
          </a:prstGeom>
          <a:noFill/>
          <a:ln>
            <a:solidFill>
              <a:srgbClr val="00A6B8"/>
            </a:solidFill>
          </a:ln>
        </p:spPr>
        <p:txBody>
          <a:bodyPr lIns="108000" tIns="108000" rIns="108000"/>
          <a:lstStyle>
            <a:lvl1pPr marL="144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3"/>
              </a:buClr>
              <a:defRPr sz="1600">
                <a:solidFill>
                  <a:srgbClr val="1B1E1F"/>
                </a:solidFill>
              </a:defRPr>
            </a:lvl1pPr>
            <a:lvl2pPr marL="2988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3"/>
              </a:buClr>
              <a:defRPr sz="1400">
                <a:solidFill>
                  <a:srgbClr val="1B1E1F"/>
                </a:solidFill>
              </a:defRPr>
            </a:lvl2pPr>
            <a:lvl3pPr marL="450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3"/>
              </a:buClr>
              <a:defRPr sz="1200">
                <a:solidFill>
                  <a:srgbClr val="1B1E1F"/>
                </a:solidFill>
              </a:defRPr>
            </a:lvl3pPr>
            <a:lvl4pPr marL="6192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3"/>
              </a:buClr>
              <a:defRPr sz="1200">
                <a:solidFill>
                  <a:srgbClr val="1B1E1F"/>
                </a:solidFill>
              </a:defRPr>
            </a:lvl4pPr>
            <a:lvl5pPr marL="792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3"/>
              </a:buClr>
              <a:defRPr sz="12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177021" y="1652758"/>
            <a:ext cx="2586667" cy="2881141"/>
          </a:xfrm>
          <a:prstGeom prst="rect">
            <a:avLst/>
          </a:prstGeom>
          <a:noFill/>
          <a:ln>
            <a:solidFill>
              <a:srgbClr val="ED9A22"/>
            </a:solidFill>
          </a:ln>
        </p:spPr>
        <p:txBody>
          <a:bodyPr lIns="108000" tIns="108000" rIns="108000"/>
          <a:lstStyle>
            <a:lvl1pPr marL="144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ED9A22"/>
              </a:buClr>
              <a:defRPr sz="1600">
                <a:solidFill>
                  <a:srgbClr val="1B1E1F"/>
                </a:solidFill>
              </a:defRPr>
            </a:lvl1pPr>
            <a:lvl2pPr marL="2988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400">
                <a:solidFill>
                  <a:srgbClr val="1B1E1F"/>
                </a:solidFill>
              </a:defRPr>
            </a:lvl2pPr>
            <a:lvl3pPr marL="450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200">
                <a:solidFill>
                  <a:srgbClr val="1B1E1F"/>
                </a:solidFill>
              </a:defRPr>
            </a:lvl3pPr>
            <a:lvl4pPr marL="6192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200">
                <a:solidFill>
                  <a:srgbClr val="1B1E1F"/>
                </a:solidFill>
              </a:defRPr>
            </a:lvl4pPr>
            <a:lvl5pPr marL="792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2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928015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4 column t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633412" y="1152000"/>
            <a:ext cx="1937532" cy="498475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1B1E1F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2717316" y="1152000"/>
            <a:ext cx="1937532" cy="498475"/>
          </a:xfrm>
          <a:prstGeom prst="rect">
            <a:avLst/>
          </a:prstGeom>
          <a:noFill/>
          <a:ln>
            <a:solidFill>
              <a:srgbClr val="00B489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 baseline="0">
                <a:solidFill>
                  <a:srgbClr val="1B1E1F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4774178" y="1152000"/>
            <a:ext cx="1937532" cy="498475"/>
          </a:xfrm>
          <a:prstGeom prst="rect">
            <a:avLst/>
          </a:prstGeom>
          <a:noFill/>
          <a:ln>
            <a:solidFill>
              <a:srgbClr val="0083A2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 baseline="0">
                <a:solidFill>
                  <a:srgbClr val="1B1E1F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6831039" y="1152000"/>
            <a:ext cx="1937532" cy="498475"/>
          </a:xfrm>
          <a:prstGeom prst="rect">
            <a:avLst/>
          </a:prstGeom>
          <a:noFill/>
          <a:ln>
            <a:solidFill>
              <a:srgbClr val="009ABF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 baseline="0">
                <a:solidFill>
                  <a:srgbClr val="1B1E1F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33411" y="1645501"/>
            <a:ext cx="1937533" cy="2881141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108000" rIns="108000"/>
          <a:lstStyle>
            <a:lvl1pPr marL="144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400">
                <a:solidFill>
                  <a:srgbClr val="1B1E1F"/>
                </a:solidFill>
              </a:defRPr>
            </a:lvl1pPr>
            <a:lvl2pPr marL="2988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2pPr>
            <a:lvl3pPr marL="450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100">
                <a:solidFill>
                  <a:srgbClr val="1B1E1F"/>
                </a:solidFill>
              </a:defRPr>
            </a:lvl3pPr>
            <a:lvl4pPr marL="6192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100">
                <a:solidFill>
                  <a:srgbClr val="1B1E1F"/>
                </a:solidFill>
              </a:defRPr>
            </a:lvl4pPr>
            <a:lvl5pPr marL="792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1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2717316" y="1645501"/>
            <a:ext cx="1937533" cy="2881141"/>
          </a:xfrm>
          <a:prstGeom prst="rect">
            <a:avLst/>
          </a:prstGeom>
          <a:noFill/>
          <a:ln>
            <a:solidFill>
              <a:srgbClr val="009A75"/>
            </a:solidFill>
          </a:ln>
        </p:spPr>
        <p:txBody>
          <a:bodyPr lIns="108000" tIns="108000" rIns="108000"/>
          <a:lstStyle>
            <a:lvl1pPr marL="144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1400">
                <a:solidFill>
                  <a:srgbClr val="1B1E1F"/>
                </a:solidFill>
              </a:defRPr>
            </a:lvl1pPr>
            <a:lvl2pPr marL="2988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1200">
                <a:solidFill>
                  <a:srgbClr val="1B1E1F"/>
                </a:solidFill>
              </a:defRPr>
            </a:lvl2pPr>
            <a:lvl3pPr marL="450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1100">
                <a:solidFill>
                  <a:srgbClr val="1B1E1F"/>
                </a:solidFill>
              </a:defRPr>
            </a:lvl3pPr>
            <a:lvl4pPr marL="6192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1100">
                <a:solidFill>
                  <a:srgbClr val="1B1E1F"/>
                </a:solidFill>
              </a:defRPr>
            </a:lvl4pPr>
            <a:lvl5pPr marL="792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11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4774716" y="1645501"/>
            <a:ext cx="1937533" cy="2881141"/>
          </a:xfrm>
          <a:prstGeom prst="rect">
            <a:avLst/>
          </a:prstGeom>
          <a:noFill/>
          <a:ln>
            <a:solidFill>
              <a:srgbClr val="0083A2"/>
            </a:solidFill>
          </a:ln>
        </p:spPr>
        <p:txBody>
          <a:bodyPr lIns="108000" tIns="108000" rIns="108000"/>
          <a:lstStyle>
            <a:lvl1pPr marL="144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3"/>
              </a:buClr>
              <a:defRPr sz="1400">
                <a:solidFill>
                  <a:srgbClr val="1B1E1F"/>
                </a:solidFill>
              </a:defRPr>
            </a:lvl1pPr>
            <a:lvl2pPr marL="2988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3"/>
              </a:buClr>
              <a:defRPr sz="1200">
                <a:solidFill>
                  <a:srgbClr val="1B1E1F"/>
                </a:solidFill>
              </a:defRPr>
            </a:lvl2pPr>
            <a:lvl3pPr marL="450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3"/>
              </a:buClr>
              <a:defRPr sz="1100">
                <a:solidFill>
                  <a:srgbClr val="1B1E1F"/>
                </a:solidFill>
              </a:defRPr>
            </a:lvl3pPr>
            <a:lvl4pPr marL="6192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3"/>
              </a:buClr>
              <a:defRPr sz="1100">
                <a:solidFill>
                  <a:srgbClr val="1B1E1F"/>
                </a:solidFill>
              </a:defRPr>
            </a:lvl4pPr>
            <a:lvl5pPr marL="792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3"/>
              </a:buClr>
              <a:defRPr sz="11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6831038" y="1645501"/>
            <a:ext cx="1937533" cy="2881141"/>
          </a:xfrm>
          <a:prstGeom prst="rect">
            <a:avLst/>
          </a:prstGeom>
          <a:noFill/>
          <a:ln>
            <a:solidFill>
              <a:srgbClr val="009ABF"/>
            </a:solidFill>
          </a:ln>
        </p:spPr>
        <p:txBody>
          <a:bodyPr lIns="108000" tIns="108000" rIns="108000"/>
          <a:lstStyle>
            <a:lvl1pPr marL="144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400">
                <a:solidFill>
                  <a:srgbClr val="1B1E1F"/>
                </a:solidFill>
              </a:defRPr>
            </a:lvl1pPr>
            <a:lvl2pPr marL="2988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200">
                <a:solidFill>
                  <a:srgbClr val="1B1E1F"/>
                </a:solidFill>
              </a:defRPr>
            </a:lvl2pPr>
            <a:lvl3pPr marL="450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100">
                <a:solidFill>
                  <a:srgbClr val="1B1E1F"/>
                </a:solidFill>
              </a:defRPr>
            </a:lvl3pPr>
            <a:lvl4pPr marL="6192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100">
                <a:solidFill>
                  <a:srgbClr val="1B1E1F"/>
                </a:solidFill>
              </a:defRPr>
            </a:lvl4pPr>
            <a:lvl5pPr marL="792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1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331324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xt box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33409" y="1152000"/>
            <a:ext cx="4022253" cy="33736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ts val="248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4863971" y="1152525"/>
            <a:ext cx="3754800" cy="498475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ts val="1780"/>
              </a:lnSpc>
              <a:spcBef>
                <a:spcPts val="0"/>
              </a:spcBef>
              <a:buNone/>
              <a:defRPr sz="1600" b="1">
                <a:solidFill>
                  <a:srgbClr val="1B1E1F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863972" y="1652758"/>
            <a:ext cx="3754800" cy="2881141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108000" rIns="108000"/>
          <a:lstStyle>
            <a:lvl1pPr marL="144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600">
                <a:solidFill>
                  <a:srgbClr val="1B1E1F"/>
                </a:solidFill>
              </a:defRPr>
            </a:lvl1pPr>
            <a:lvl2pPr marL="2988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400">
                <a:solidFill>
                  <a:srgbClr val="1B1E1F"/>
                </a:solidFill>
              </a:defRPr>
            </a:lvl2pPr>
            <a:lvl3pPr marL="450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3pPr>
            <a:lvl4pPr marL="6192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4pPr>
            <a:lvl5pPr marL="792000" indent="-14400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1E1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33217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633408" y="967564"/>
            <a:ext cx="8212880" cy="32202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E1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1E1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781371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3.emf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628650" y="150813"/>
            <a:ext cx="8217638" cy="99377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8217638" cy="3262312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08059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</p:sldLayoutIdLst>
  <p:transition spd="med"/>
  <p:hf hdr="0" dt="0"/>
  <p:txStyles>
    <p:titleStyle>
      <a:lvl1pPr marL="0" marR="0" indent="0" algn="l" defTabSz="309563" rtl="0" latinLnBrk="0">
        <a:lnSpc>
          <a:spcPts val="2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1B1E1F"/>
          </a:solidFill>
          <a:uFillTx/>
          <a:latin typeface="+mj-lt"/>
          <a:ea typeface="+mn-ea"/>
          <a:cs typeface="Open Sans" panose="020B0604020202020204" charset="0"/>
          <a:sym typeface="Open Sans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9pPr>
    </p:titleStyle>
    <p:bodyStyle>
      <a:lvl1pPr marL="18288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tabLst/>
        <a:defRPr sz="18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1pPr>
      <a:lvl2pPr marL="36576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‾"/>
        <a:tabLst/>
        <a:defRPr sz="16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2pPr>
      <a:lvl3pPr marL="54864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•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3pPr>
      <a:lvl4pPr marL="822960" marR="0" indent="-238125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4pPr>
      <a:lvl5pPr marL="1097280" marR="0" indent="-238125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‾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9pPr>
    </p:bodyStyle>
    <p:otherStyle>
      <a:lvl1pPr marL="0" marR="0" indent="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8572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628650" y="150813"/>
            <a:ext cx="8217638" cy="99377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8217638" cy="3262312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111" t="12609" r="43422" b="10081"/>
          <a:stretch/>
        </p:blipFill>
        <p:spPr>
          <a:xfrm>
            <a:off x="0" y="1"/>
            <a:ext cx="3309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27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</p:sldLayoutIdLst>
  <p:transition spd="med"/>
  <p:hf hdr="0" dt="0"/>
  <p:txStyles>
    <p:titleStyle>
      <a:lvl1pPr marL="0" marR="0" indent="0" algn="l" defTabSz="309563" rtl="0" latinLnBrk="0">
        <a:lnSpc>
          <a:spcPts val="2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1B1E1F"/>
          </a:solidFill>
          <a:uFillTx/>
          <a:latin typeface="+mj-lt"/>
          <a:ea typeface="+mn-ea"/>
          <a:cs typeface="Open Sans" panose="020B0604020202020204" charset="0"/>
          <a:sym typeface="Open Sans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9pPr>
    </p:titleStyle>
    <p:bodyStyle>
      <a:lvl1pPr marL="18288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tabLst/>
        <a:defRPr sz="18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1pPr>
      <a:lvl2pPr marL="36576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‾"/>
        <a:tabLst/>
        <a:defRPr sz="16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2pPr>
      <a:lvl3pPr marL="54864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•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3pPr>
      <a:lvl4pPr marL="822960" marR="0" indent="-238125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4pPr>
      <a:lvl5pPr marL="1097280" marR="0" indent="-238125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‾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9pPr>
    </p:bodyStyle>
    <p:otherStyle>
      <a:lvl1pPr marL="0" marR="0" indent="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8572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628650" y="150813"/>
            <a:ext cx="8217638" cy="99377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8217638" cy="3262312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hape 4"/>
          <p:cNvSpPr>
            <a:spLocks noGrp="1"/>
          </p:cNvSpPr>
          <p:nvPr>
            <p:ph type="sldNum" sz="quarter" idx="4"/>
          </p:nvPr>
        </p:nvSpPr>
        <p:spPr>
          <a:xfrm>
            <a:off x="633413" y="4948575"/>
            <a:ext cx="149080" cy="194925"/>
          </a:xfrm>
          <a:prstGeom prst="rect">
            <a:avLst/>
          </a:prstGeom>
          <a:ln w="12700">
            <a:miter lim="400000"/>
          </a:ln>
        </p:spPr>
        <p:txBody>
          <a:bodyPr wrap="none" lIns="0" tIns="50800" rIns="50800" bIns="50800">
            <a:spAutoFit/>
          </a:bodyPr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24766" y="4948575"/>
            <a:ext cx="3086100" cy="1949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 - Internal Use Only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111" t="12609" r="43422" b="10081"/>
          <a:stretch/>
        </p:blipFill>
        <p:spPr>
          <a:xfrm>
            <a:off x="0" y="1"/>
            <a:ext cx="3309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8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56" r:id="rId2"/>
    <p:sldLayoutId id="2147484044" r:id="rId3"/>
    <p:sldLayoutId id="2147484057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  <p:sldLayoutId id="2147484052" r:id="rId12"/>
    <p:sldLayoutId id="2147484053" r:id="rId13"/>
    <p:sldLayoutId id="2147484058" r:id="rId14"/>
    <p:sldLayoutId id="2147484054" r:id="rId15"/>
    <p:sldLayoutId id="2147484055" r:id="rId16"/>
  </p:sldLayoutIdLst>
  <p:transition spd="med"/>
  <p:hf hdr="0" dt="0"/>
  <p:txStyles>
    <p:titleStyle>
      <a:lvl1pPr marL="0" marR="0" indent="0" algn="l" defTabSz="309563" rtl="0" latinLnBrk="0">
        <a:lnSpc>
          <a:spcPts val="2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1B1E1F"/>
          </a:solidFill>
          <a:uFillTx/>
          <a:latin typeface="+mj-lt"/>
          <a:ea typeface="+mn-ea"/>
          <a:cs typeface="Open Sans" panose="020B0604020202020204" charset="0"/>
          <a:sym typeface="Open Sans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9pPr>
    </p:titleStyle>
    <p:bodyStyle>
      <a:lvl1pPr marL="18288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tabLst/>
        <a:defRPr sz="18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1pPr>
      <a:lvl2pPr marL="36576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‾"/>
        <a:tabLst/>
        <a:defRPr sz="16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2pPr>
      <a:lvl3pPr marL="54864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•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3pPr>
      <a:lvl4pPr marL="822960" marR="0" indent="-238125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4pPr>
      <a:lvl5pPr marL="1097280" marR="0" indent="-238125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‾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9pPr>
    </p:bodyStyle>
    <p:otherStyle>
      <a:lvl1pPr marL="0" marR="0" indent="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8572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6.jpe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3.pn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3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3.pn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B885A9-0A77-4196-9589-30504234E3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91440" bIns="45720" rtlCol="0" anchor="t">
            <a:normAutofit/>
          </a:bodyPr>
          <a:lstStyle/>
          <a:p>
            <a:r>
              <a:rPr lang="en-US">
                <a:cs typeface="Open Sans"/>
              </a:rPr>
              <a:t>NCR Hackathon 2023</a:t>
            </a:r>
          </a:p>
          <a:p>
            <a:r>
              <a:rPr lang="en-US">
                <a:cs typeface="Open Sans"/>
              </a:rPr>
              <a:t>Team: </a:t>
            </a:r>
            <a:r>
              <a:rPr lang="en-IN"/>
              <a:t>ATM </a:t>
            </a:r>
            <a:r>
              <a:rPr lang="en-IN" err="1"/>
              <a:t>sQuad</a:t>
            </a:r>
            <a:endParaRPr lang="en-US"/>
          </a:p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138AD-A766-4E22-A355-8137F7C59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/>
              <a:t>NCR Confidential - Internal Use Only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42263-CAC0-46DE-BA05-96DB5D7977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582" y="1946965"/>
            <a:ext cx="5785207" cy="162632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IN">
                <a:cs typeface="Open Sans"/>
              </a:rPr>
              <a:t>Digitalizing cash Management</a:t>
            </a:r>
            <a:endParaRPr lang="en-US">
              <a:cs typeface="Open Sans"/>
            </a:endParaRPr>
          </a:p>
        </p:txBody>
      </p:sp>
      <p:pic>
        <p:nvPicPr>
          <p:cNvPr id="5" name="intrduction for cash management">
            <a:hlinkClick r:id="" action="ppaction://media"/>
            <a:extLst>
              <a:ext uri="{FF2B5EF4-FFF2-40B4-BE49-F238E27FC236}">
                <a16:creationId xmlns:a16="http://schemas.microsoft.com/office/drawing/2014/main" id="{F8239374-1937-BECF-29E5-F9F54BDA18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85125" y="43867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7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4"/>
          </p:nvPr>
        </p:nvSpPr>
        <p:spPr>
          <a:xfrm>
            <a:off x="234956" y="4919077"/>
            <a:ext cx="45719" cy="224423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2349185" y="2679547"/>
            <a:ext cx="1600408" cy="370284"/>
          </a:xfrm>
        </p:spPr>
        <p:txBody>
          <a:bodyPr vert="horz" lIns="91440" tIns="91440" rIns="91440" bIns="45720" rtlCol="0" anchor="t">
            <a:normAutofit/>
          </a:bodyPr>
          <a:lstStyle/>
          <a:p>
            <a:pPr marL="107950" indent="-107950">
              <a:buClr>
                <a:schemeClr val="bg1"/>
              </a:buClr>
            </a:pPr>
            <a:r>
              <a:rPr lang="en-US" sz="1100" b="1" spc="-3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cs typeface="Open Sans"/>
              </a:rPr>
              <a:t>Manish Kumar</a:t>
            </a:r>
            <a:endParaRPr lang="en-US" sz="1100" b="1" spc="-3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633409" y="2679547"/>
            <a:ext cx="1459572" cy="370284"/>
          </a:xfrm>
        </p:spPr>
        <p:txBody>
          <a:bodyPr>
            <a:normAutofit/>
          </a:bodyPr>
          <a:lstStyle/>
          <a:p>
            <a:r>
              <a:rPr lang="en-US" sz="1100" b="1" spc="-3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Ashwath Kumar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7"/>
          </p:nvPr>
        </p:nvSpPr>
        <p:spPr>
          <a:xfrm>
            <a:off x="4205797" y="2679547"/>
            <a:ext cx="1543415" cy="370284"/>
          </a:xfrm>
        </p:spPr>
        <p:txBody>
          <a:bodyPr vert="horz" lIns="91440" tIns="91440" rIns="91440" bIns="45720" rtlCol="0" anchor="t">
            <a:noAutofit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en-US" sz="1100" b="1" spc="-3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cs typeface="Open Sans"/>
              </a:rPr>
              <a:t>Vinutha Kananthoor</a:t>
            </a:r>
            <a:endParaRPr lang="en-US" sz="11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28650" y="150814"/>
            <a:ext cx="8184937" cy="906934"/>
          </a:xfrm>
        </p:spPr>
        <p:txBody>
          <a:bodyPr/>
          <a:lstStyle/>
          <a:p>
            <a:r>
              <a:rPr lang="en-US"/>
              <a:t>Meet Our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ns"/>
                <a:ea typeface="Open Sans" panose="020B0604020202020204" charset="0"/>
                <a:cs typeface="Open Sans" panose="020B0604020202020204" charset="0"/>
                <a:sym typeface="Open Sans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Open Sans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ns"/>
                <a:ea typeface="ＭＳ Ｐゴシック" charset="0"/>
              </a:rPr>
              <a:t>NCR Confidential - Internal Use Only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28649" y="953528"/>
            <a:ext cx="77155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5">
            <a:extLst>
              <a:ext uri="{FF2B5EF4-FFF2-40B4-BE49-F238E27FC236}">
                <a16:creationId xmlns:a16="http://schemas.microsoft.com/office/drawing/2014/main" id="{2ED847D6-6675-91A8-C9A4-C60265C4B395}"/>
              </a:ext>
            </a:extLst>
          </p:cNvPr>
          <p:cNvSpPr txBox="1">
            <a:spLocks/>
          </p:cNvSpPr>
          <p:nvPr/>
        </p:nvSpPr>
        <p:spPr>
          <a:xfrm>
            <a:off x="5963839" y="2675465"/>
            <a:ext cx="1699897" cy="404301"/>
          </a:xfrm>
          <a:prstGeom prst="rect">
            <a:avLst/>
          </a:prstGeom>
          <a:noFill/>
          <a:ln>
            <a:solidFill>
              <a:srgbClr val="009ABF"/>
            </a:solidFill>
          </a:ln>
        </p:spPr>
        <p:txBody>
          <a:bodyPr vert="horz" lIns="91440" tIns="91440" rIns="91440" bIns="45720" rtlCol="0" anchor="t">
            <a:normAutofit/>
          </a:bodyPr>
          <a:lstStyle>
            <a:lvl1pPr marL="108000" marR="0" indent="-108000" algn="l" defTabSz="309563" rtl="0" latinLnBrk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§"/>
              <a:tabLst/>
              <a:defRPr sz="10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Open Sans" panose="020B0604020202020204" charset="0"/>
                <a:sym typeface="Open Sans"/>
              </a:defRPr>
            </a:lvl1pPr>
            <a:lvl2pPr marL="282575" marR="0" indent="-169863" algn="l" defTabSz="309563" rtl="0" latinLnBrk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75000"/>
              <a:buFont typeface="Arial" panose="020B0604020202020204" pitchFamily="34" charset="0"/>
              <a:buChar char="‾"/>
              <a:tabLst/>
              <a:defRPr sz="800" b="0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Open Sans" panose="020B0604020202020204" charset="0"/>
                <a:sym typeface="Open Sans"/>
              </a:defRPr>
            </a:lvl2pPr>
            <a:lvl3pPr marL="548640" marR="0" indent="-182880" algn="l" defTabSz="309563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1B1E1F"/>
                </a:solidFill>
                <a:uFillTx/>
                <a:latin typeface="+mn-lt"/>
                <a:ea typeface="+mn-ea"/>
                <a:cs typeface="Open Sans" panose="020B0604020202020204" charset="0"/>
                <a:sym typeface="Open Sans"/>
              </a:defRPr>
            </a:lvl3pPr>
            <a:lvl4pPr marL="822960" marR="0" indent="-238125" algn="l" defTabSz="309563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cap="none" spc="0" baseline="0">
                <a:ln>
                  <a:noFill/>
                </a:ln>
                <a:solidFill>
                  <a:srgbClr val="1B1E1F"/>
                </a:solidFill>
                <a:uFillTx/>
                <a:latin typeface="+mn-lt"/>
                <a:ea typeface="+mn-ea"/>
                <a:cs typeface="Open Sans" panose="020B0604020202020204" charset="0"/>
                <a:sym typeface="Open Sans"/>
              </a:defRPr>
            </a:lvl4pPr>
            <a:lvl5pPr marL="1097280" marR="0" indent="-238125" algn="l" defTabSz="309563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cap="none" spc="0" baseline="0">
                <a:ln>
                  <a:noFill/>
                </a:ln>
                <a:solidFill>
                  <a:srgbClr val="1B1E1F"/>
                </a:solidFill>
                <a:uFillTx/>
                <a:latin typeface="+mn-lt"/>
                <a:ea typeface="+mn-ea"/>
                <a:cs typeface="Open Sans" panose="020B0604020202020204" charset="0"/>
                <a:sym typeface="Open Sans"/>
              </a:defRPr>
            </a:lvl5pPr>
            <a:lvl6pPr marL="142875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6pPr>
            <a:lvl7pPr marL="166687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7pPr>
            <a:lvl8pPr marL="190500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8pPr>
            <a:lvl9pPr marL="214312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9pPr>
          </a:lstStyle>
          <a:p>
            <a:pPr marL="107950" indent="-107950" fontAlgn="auto">
              <a:buClr>
                <a:schemeClr val="bg1"/>
              </a:buClr>
            </a:pPr>
            <a:r>
              <a:rPr lang="en-US" sz="1100" b="1" kern="0" spc="-3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cs typeface="Open Sans"/>
              </a:rPr>
              <a:t>Ragavendra Kurudi</a:t>
            </a:r>
            <a:endParaRPr lang="en-US" sz="1100" b="1" kern="0" spc="-30">
              <a:solidFill>
                <a:schemeClr val="tx1">
                  <a:lumMod val="85000"/>
                  <a:lumOff val="15000"/>
                </a:schemeClr>
              </a:solidFill>
              <a:latin typeface="Raleway"/>
            </a:endParaRPr>
          </a:p>
        </p:txBody>
      </p:sp>
      <p:pic>
        <p:nvPicPr>
          <p:cNvPr id="6" name="Picture 5" descr="A person with glasses and a beard&#10;&#10;Description automatically generated">
            <a:extLst>
              <a:ext uri="{FF2B5EF4-FFF2-40B4-BE49-F238E27FC236}">
                <a16:creationId xmlns:a16="http://schemas.microsoft.com/office/drawing/2014/main" id="{0A5EAF27-B4A0-6F35-CF9C-5E4076506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838" y="1142182"/>
            <a:ext cx="1699897" cy="1514001"/>
          </a:xfrm>
          <a:prstGeom prst="rect">
            <a:avLst/>
          </a:prstGeom>
        </p:spPr>
      </p:pic>
      <p:pic>
        <p:nvPicPr>
          <p:cNvPr id="10" name="Picture 9" descr="A person in a blue shirt&#10;&#10;Description automatically generated">
            <a:extLst>
              <a:ext uri="{FF2B5EF4-FFF2-40B4-BE49-F238E27FC236}">
                <a16:creationId xmlns:a16="http://schemas.microsoft.com/office/drawing/2014/main" id="{D05BEB9B-F2FF-1CB2-C1DE-7D3228A20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49" y="1105902"/>
            <a:ext cx="1459572" cy="1550281"/>
          </a:xfrm>
          <a:prstGeom prst="rect">
            <a:avLst/>
          </a:prstGeom>
        </p:spPr>
      </p:pic>
      <p:pic>
        <p:nvPicPr>
          <p:cNvPr id="15" name="Picture 14" descr="A person in a blue shirt&#10;&#10;Description automatically generated">
            <a:extLst>
              <a:ext uri="{FF2B5EF4-FFF2-40B4-BE49-F238E27FC236}">
                <a16:creationId xmlns:a16="http://schemas.microsoft.com/office/drawing/2014/main" id="{8881796B-6CBE-C4CC-9139-8F678C871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4425" y="1138479"/>
            <a:ext cx="1600408" cy="1517704"/>
          </a:xfrm>
          <a:prstGeom prst="rect">
            <a:avLst/>
          </a:prstGeom>
        </p:spPr>
      </p:pic>
      <p:pic>
        <p:nvPicPr>
          <p:cNvPr id="17" name="Picture 16" descr="A person with long black hair&#10;&#10;Description automatically generated">
            <a:extLst>
              <a:ext uri="{FF2B5EF4-FFF2-40B4-BE49-F238E27FC236}">
                <a16:creationId xmlns:a16="http://schemas.microsoft.com/office/drawing/2014/main" id="{F21AEF4A-08F2-2A9A-6B51-862E58B8E2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5797" y="1138479"/>
            <a:ext cx="1543415" cy="1517704"/>
          </a:xfrm>
          <a:prstGeom prst="rect">
            <a:avLst/>
          </a:prstGeom>
        </p:spPr>
      </p:pic>
      <p:pic>
        <p:nvPicPr>
          <p:cNvPr id="3" name="our team">
            <a:hlinkClick r:id="" action="ppaction://media"/>
            <a:extLst>
              <a:ext uri="{FF2B5EF4-FFF2-40B4-BE49-F238E27FC236}">
                <a16:creationId xmlns:a16="http://schemas.microsoft.com/office/drawing/2014/main" id="{F0680482-AD38-C5B6-8D22-B87AD463A1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47829" y="43170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8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899" y="150813"/>
            <a:ext cx="8296275" cy="993775"/>
          </a:xfrm>
        </p:spPr>
        <p:txBody>
          <a:bodyPr>
            <a:normAutofit fontScale="90000"/>
          </a:bodyPr>
          <a:lstStyle/>
          <a:p>
            <a:pPr marL="0" marR="0" lvl="0" indent="0" algn="l" defTabSz="309563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54B948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b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IN" sz="3200" b="0" i="0" u="none" strike="noStrike" kern="0" cap="none" spc="40" normalizeH="0" baseline="0" noProof="0">
                <a:ln>
                  <a:noFill/>
                </a:ln>
                <a:solidFill>
                  <a:srgbClr val="1B1E1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Open Sans"/>
              </a:rPr>
              <a:t>Problem Statement</a:t>
            </a:r>
            <a:br>
              <a:rPr kumimoji="0" lang="en-IN" sz="3200" b="0" i="0" u="none" strike="noStrike" kern="0" cap="none" spc="40" normalizeH="0" baseline="0" noProof="0">
                <a:ln>
                  <a:noFill/>
                </a:ln>
                <a:solidFill>
                  <a:srgbClr val="1B1E1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Open Sans"/>
              </a:rPr>
            </a:b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3302" y="1405846"/>
            <a:ext cx="4506686" cy="3741737"/>
          </a:xfrm>
          <a:ln>
            <a:noFill/>
          </a:ln>
        </p:spPr>
        <p:txBody>
          <a:bodyPr vert="horz" lIns="0" tIns="0" rIns="91440" bIns="45720" rtlCol="0" anchor="t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>
                <a:cs typeface="Open Sans"/>
              </a:rPr>
              <a:t>Loading cash into ATM has many manual touch points.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>
                <a:cs typeface="Open Sans"/>
              </a:rPr>
              <a:t>Its very hard to track the cash loading process.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>
                <a:cs typeface="Open Sans"/>
              </a:rPr>
              <a:t>Takes more time to complete the settlement.</a:t>
            </a: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14336" y="953528"/>
            <a:ext cx="77155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 - Internal Use Only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3" descr="A person in a suit with question marks above his head&#10;&#10;Description automatically generated">
            <a:extLst>
              <a:ext uri="{FF2B5EF4-FFF2-40B4-BE49-F238E27FC236}">
                <a16:creationId xmlns:a16="http://schemas.microsoft.com/office/drawing/2014/main" id="{FE7C864A-2B89-7B28-76EB-34C91BAF3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6" y="1504840"/>
            <a:ext cx="3836194" cy="2217053"/>
          </a:xfrm>
          <a:prstGeom prst="rect">
            <a:avLst/>
          </a:prstGeom>
        </p:spPr>
      </p:pic>
      <p:pic>
        <p:nvPicPr>
          <p:cNvPr id="3" name="problem statement">
            <a:hlinkClick r:id="" action="ppaction://media"/>
            <a:extLst>
              <a:ext uri="{FF2B5EF4-FFF2-40B4-BE49-F238E27FC236}">
                <a16:creationId xmlns:a16="http://schemas.microsoft.com/office/drawing/2014/main" id="{625E4C4C-79E7-141B-2F67-650352E03F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5154" y="45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Clr>
                <a:srgbClr val="54B948"/>
              </a:buClr>
              <a:buSzPct val="100000"/>
              <a:defRPr/>
            </a:pPr>
            <a:br>
              <a:rPr lang="en-IN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200" spc="40">
                <a:latin typeface="Calibri"/>
                <a:ea typeface="Calibri" panose="020F0502020204030204" pitchFamily="34" charset="0"/>
                <a:cs typeface="Times New Roman"/>
              </a:rPr>
              <a:t>I</a:t>
            </a:r>
            <a:r>
              <a:rPr lang="en-IN" sz="3200" spc="40">
                <a:effectLst/>
                <a:latin typeface="Calibri"/>
                <a:ea typeface="Calibri" panose="020F0502020204030204" pitchFamily="34" charset="0"/>
                <a:cs typeface="Times New Roman"/>
              </a:rPr>
              <a:t>ntroduction</a:t>
            </a:r>
            <a:br>
              <a:rPr lang="en-IN" sz="3200" b="1" spc="40">
                <a:latin typeface="Calibri"/>
                <a:ea typeface="Calibri" panose="020F0502020204030204" pitchFamily="34" charset="0"/>
                <a:cs typeface="Times New Roman"/>
              </a:rPr>
            </a:br>
            <a:endParaRPr lang="en-US">
              <a:latin typeface="Raleway Black"/>
              <a:cs typeface="Open San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64453" y="1199016"/>
            <a:ext cx="4772026" cy="3503613"/>
          </a:xfrm>
        </p:spPr>
        <p:txBody>
          <a:bodyPr vert="horz" lIns="0" tIns="0" rIns="91440" bIns="45720" rtlCol="0" anchor="t">
            <a:normAutofit/>
          </a:bodyPr>
          <a:lstStyle/>
          <a:p>
            <a:pPr>
              <a:buClr>
                <a:srgbClr val="54B948"/>
              </a:buClr>
              <a:defRPr/>
            </a:pPr>
            <a:endParaRPr lang="en-IN" spc="-30">
              <a:solidFill>
                <a:schemeClr val="tx1">
                  <a:lumMod val="85000"/>
                  <a:lumOff val="15000"/>
                </a:schemeClr>
              </a:solidFill>
              <a:latin typeface="Raleway"/>
              <a:cs typeface="Open Sans"/>
            </a:endParaRPr>
          </a:p>
          <a:p>
            <a:pPr>
              <a:buClr>
                <a:srgbClr val="54B948"/>
              </a:buClr>
              <a:defRPr/>
            </a:pPr>
            <a:r>
              <a:rPr lang="en-IN" sz="1600">
                <a:latin typeface="Raleway"/>
                <a:cs typeface="Open Sans"/>
              </a:rPr>
              <a:t>Digitalizing the manual touch points of cash loading into ATM.</a:t>
            </a:r>
          </a:p>
          <a:p>
            <a:pPr>
              <a:buClr>
                <a:srgbClr val="54B948"/>
              </a:buClr>
              <a:defRPr/>
            </a:pPr>
            <a:r>
              <a:rPr lang="en-IN" sz="1600">
                <a:latin typeface="Raleway"/>
                <a:cs typeface="Open Sans"/>
              </a:rPr>
              <a:t>Real-time Cash movement Monitoring: The app provides real-time visibility into the cash movement at each ATM within the network</a:t>
            </a:r>
          </a:p>
          <a:p>
            <a:pPr>
              <a:buClr>
                <a:srgbClr val="54B948"/>
              </a:buClr>
              <a:defRPr/>
            </a:pPr>
            <a:r>
              <a:rPr lang="en-IN" sz="1600">
                <a:latin typeface="Raleway" pitchFamily="2" charset="0"/>
              </a:rPr>
              <a:t>There is option to upload image in each step of cash loading process.</a:t>
            </a:r>
          </a:p>
          <a:p>
            <a:pPr>
              <a:buClr>
                <a:srgbClr val="54B948"/>
              </a:buClr>
              <a:defRPr/>
            </a:pPr>
            <a:r>
              <a:rPr lang="en-IN" sz="1600">
                <a:latin typeface="Raleway" pitchFamily="2" charset="0"/>
              </a:rPr>
              <a:t>Incident Reporting: In case of any issues during cash loading, such as technical problems or security breaches, the app allows operators to report incidents promptly. </a:t>
            </a:r>
            <a:endParaRPr lang="en-IN" sz="1600" spc="-30">
              <a:solidFill>
                <a:schemeClr val="tx1">
                  <a:lumMod val="85000"/>
                  <a:lumOff val="15000"/>
                </a:schemeClr>
              </a:solidFill>
              <a:latin typeface="Raleway" pitchFamily="2" charset="0"/>
              <a:cs typeface="Open Sans"/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642937" y="953528"/>
            <a:ext cx="485776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 - Internal Use Only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" name="Picture 9" descr="A money bag and calculator&#10;&#10;Description automatically generated">
            <a:extLst>
              <a:ext uri="{FF2B5EF4-FFF2-40B4-BE49-F238E27FC236}">
                <a16:creationId xmlns:a16="http://schemas.microsoft.com/office/drawing/2014/main" id="{A5DA7797-2585-F7CF-1878-0645637CA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385888"/>
            <a:ext cx="3375890" cy="3443285"/>
          </a:xfrm>
          <a:prstGeom prst="rect">
            <a:avLst/>
          </a:prstGeom>
        </p:spPr>
      </p:pic>
      <p:pic>
        <p:nvPicPr>
          <p:cNvPr id="3" name="intronew">
            <a:hlinkClick r:id="" action="ppaction://media"/>
            <a:extLst>
              <a:ext uri="{FF2B5EF4-FFF2-40B4-BE49-F238E27FC236}">
                <a16:creationId xmlns:a16="http://schemas.microsoft.com/office/drawing/2014/main" id="{2051CD34-03FC-C07B-9BC9-E233DF806F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34400" y="44522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7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44945"/>
            <a:ext cx="8296275" cy="481437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Clr>
                <a:srgbClr val="54B948"/>
              </a:buClr>
              <a:buSzPct val="100000"/>
              <a:defRPr/>
            </a:pPr>
            <a:b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spc="40">
                <a:latin typeface="Calibri"/>
                <a:ea typeface="Calibri" panose="020F0502020204030204" pitchFamily="34" charset="0"/>
                <a:cs typeface="Times New Roman"/>
              </a:rPr>
              <a:t>Solution</a:t>
            </a:r>
            <a:br>
              <a:rPr lang="en-IN" sz="3200" b="0" i="0" u="none" strike="noStrike" kern="0" cap="none" spc="4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8941" y="1029664"/>
            <a:ext cx="2500272" cy="3963022"/>
          </a:xfrm>
        </p:spPr>
        <p:txBody>
          <a:bodyPr vert="horz" lIns="0" tIns="0" rIns="91440" bIns="45720" rtlCol="0" anchor="t"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spc="-30">
              <a:solidFill>
                <a:schemeClr val="tx1">
                  <a:lumMod val="85000"/>
                  <a:lumOff val="15000"/>
                </a:schemeClr>
              </a:solidFill>
              <a:effectLst/>
              <a:latin typeface="Raleway"/>
              <a:ea typeface="DengXian Light"/>
              <a:cs typeface="Open Sans"/>
            </a:endParaRP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endParaRPr lang="en-IN" spc="-3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  <a:p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664369" y="743775"/>
            <a:ext cx="364332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 - Internal Use Only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final">
            <a:hlinkClick r:id="" action="ppaction://media"/>
            <a:extLst>
              <a:ext uri="{FF2B5EF4-FFF2-40B4-BE49-F238E27FC236}">
                <a16:creationId xmlns:a16="http://schemas.microsoft.com/office/drawing/2014/main" id="{DDB87088-452F-2EC5-BCF3-C79CCE8167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08407" y="385757"/>
            <a:ext cx="2657475" cy="4014783"/>
          </a:xfrm>
          <a:prstGeom prst="rect">
            <a:avLst/>
          </a:prstGeom>
          <a:ln>
            <a:solidFill>
              <a:srgbClr val="54B948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83F44E-25B2-ECB4-9211-7808C0814B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53" y="918706"/>
            <a:ext cx="4957041" cy="3553282"/>
          </a:xfrm>
          <a:prstGeom prst="rect">
            <a:avLst/>
          </a:prstGeom>
          <a:ln>
            <a:solidFill>
              <a:srgbClr val="54B948"/>
            </a:solidFill>
          </a:ln>
        </p:spPr>
      </p:pic>
    </p:spTree>
    <p:extLst>
      <p:ext uri="{BB962C8B-B14F-4D97-AF65-F5344CB8AC3E}">
        <p14:creationId xmlns:p14="http://schemas.microsoft.com/office/powerpoint/2010/main" val="190698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Benefits</a:t>
            </a:r>
            <a:endParaRPr lang="en-US"/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628649" y="953528"/>
            <a:ext cx="607220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ns"/>
                <a:ea typeface="ＭＳ Ｐゴシック" charset="0"/>
              </a:rPr>
              <a:t>NCR Confidential - Internal Use 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en Sans"/>
                <a:ea typeface="Open Sans" panose="020B0604020202020204" charset="0"/>
                <a:cs typeface="Open Sans" panose="020B0604020202020204" charset="0"/>
                <a:sym typeface="Open Sans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Open Sans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FAC8DD-6B26-EE90-B00B-EA421FCA56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456" y="1145722"/>
            <a:ext cx="3938544" cy="3226253"/>
          </a:xfrm>
          <a:ln>
            <a:solidFill>
              <a:srgbClr val="54B948"/>
            </a:solidFill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spc="-3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cs typeface="Open Sans"/>
              </a:rPr>
              <a:t>Bank can Track the Field Agent’s location</a:t>
            </a:r>
            <a:br>
              <a:rPr lang="en-US" b="0" spc="-30">
                <a:latin typeface="Raleway"/>
                <a:cs typeface="Open Sans"/>
              </a:rPr>
            </a:br>
            <a:endParaRPr lang="en-US" b="0" spc="-3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  <a:cs typeface="Open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spc="-3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cs typeface="Open Sans"/>
              </a:rPr>
              <a:t>Cash loading in the ATM can be tracked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0" spc="-30">
              <a:solidFill>
                <a:schemeClr val="tx1">
                  <a:lumMod val="85000"/>
                  <a:lumOff val="15000"/>
                </a:schemeClr>
              </a:solidFill>
              <a:latin typeface="Raleway"/>
              <a:cs typeface="Open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spc="-3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cs typeface="Open Sans"/>
              </a:rPr>
              <a:t>Incident is created if any issue occurs</a:t>
            </a:r>
          </a:p>
          <a:p>
            <a:endParaRPr lang="en-US" b="0" spc="-30">
              <a:solidFill>
                <a:schemeClr val="tx1">
                  <a:lumMod val="85000"/>
                  <a:lumOff val="15000"/>
                </a:schemeClr>
              </a:solidFill>
              <a:latin typeface="Raleway"/>
              <a:cs typeface="Open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spc="-3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cs typeface="Open Sans"/>
              </a:rPr>
              <a:t>Access to the system is secure</a:t>
            </a:r>
          </a:p>
          <a:p>
            <a:endParaRPr lang="en-US" b="0" spc="-30">
              <a:solidFill>
                <a:schemeClr val="tx1">
                  <a:lumMod val="85000"/>
                  <a:lumOff val="15000"/>
                </a:schemeClr>
              </a:solidFill>
              <a:latin typeface="Raleway"/>
              <a:cs typeface="Open San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spc="-3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cs typeface="Open Sans"/>
              </a:rPr>
              <a:t>Real time tracking</a:t>
            </a:r>
            <a:endParaRPr lang="en-US" b="0" spc="-3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  <a:p>
            <a:pPr marL="285750" indent="-285750">
              <a:buChar char="§"/>
            </a:pPr>
            <a:endParaRPr lang="en-US" b="0" spc="-30">
              <a:solidFill>
                <a:srgbClr val="262626"/>
              </a:solidFill>
              <a:latin typeface="Raleway" panose="020B0503030101060003" pitchFamily="34" charset="0"/>
            </a:endParaRPr>
          </a:p>
          <a:p>
            <a:pPr marL="285750" indent="-285750">
              <a:buChar char="§"/>
            </a:pPr>
            <a:endParaRPr lang="en-US" b="0" spc="-30">
              <a:solidFill>
                <a:srgbClr val="262626"/>
              </a:solidFill>
              <a:latin typeface="Raleway" panose="020B0503030101060003" pitchFamily="34" charset="0"/>
            </a:endParaRPr>
          </a:p>
          <a:p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endParaRPr lang="en-US"/>
          </a:p>
        </p:txBody>
      </p:sp>
      <p:pic>
        <p:nvPicPr>
          <p:cNvPr id="9" name="Picture 8" descr="A person sitting on a pile of coins and a computer&#10;&#10;Description automatically generated">
            <a:extLst>
              <a:ext uri="{FF2B5EF4-FFF2-40B4-BE49-F238E27FC236}">
                <a16:creationId xmlns:a16="http://schemas.microsoft.com/office/drawing/2014/main" id="{9FD1EF81-B90A-803A-66C7-F63C1D191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806" y="1214437"/>
            <a:ext cx="3813570" cy="3492501"/>
          </a:xfrm>
          <a:prstGeom prst="rect">
            <a:avLst/>
          </a:prstGeom>
        </p:spPr>
      </p:pic>
      <p:pic>
        <p:nvPicPr>
          <p:cNvPr id="10" name="benifits (2)">
            <a:hlinkClick r:id="" action="ppaction://media"/>
            <a:extLst>
              <a:ext uri="{FF2B5EF4-FFF2-40B4-BE49-F238E27FC236}">
                <a16:creationId xmlns:a16="http://schemas.microsoft.com/office/drawing/2014/main" id="{2E364EC8-438F-5459-8904-A27C88F045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43062" y="44708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2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4979426" y="1367008"/>
            <a:ext cx="3618936" cy="2489596"/>
          </a:xfrm>
        </p:spPr>
        <p:txBody>
          <a:bodyPr vert="horz" lIns="108000" tIns="108000" rIns="108000" bIns="45720" rtlCol="0" anchor="t">
            <a:normAutofit fontScale="62500" lnSpcReduction="20000"/>
          </a:bodyPr>
          <a:lstStyle/>
          <a:p>
            <a:pPr marL="0" indent="0"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sz="2200" spc="-30">
              <a:solidFill>
                <a:schemeClr val="tx1">
                  <a:lumMod val="85000"/>
                  <a:lumOff val="15000"/>
                </a:schemeClr>
              </a:solidFill>
              <a:latin typeface="Raleway"/>
              <a:cs typeface="Open Sans"/>
            </a:endParaRPr>
          </a:p>
          <a:p>
            <a:pPr marL="143510" indent="-143510">
              <a:spcAft>
                <a:spcPts val="0"/>
              </a:spcAft>
            </a:pPr>
            <a:r>
              <a:rPr lang="en-US" sz="2200" spc="-3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cs typeface="Open Sans"/>
              </a:rPr>
              <a:t>Cloud system</a:t>
            </a:r>
          </a:p>
          <a:p>
            <a:pPr marL="143510" indent="-143510">
              <a:spcAft>
                <a:spcPts val="0"/>
              </a:spcAft>
            </a:pPr>
            <a:endParaRPr lang="en-US" sz="2200" spc="-30">
              <a:solidFill>
                <a:schemeClr val="tx1">
                  <a:lumMod val="85000"/>
                  <a:lumOff val="15000"/>
                </a:schemeClr>
              </a:solidFill>
              <a:latin typeface="Raleway"/>
              <a:cs typeface="Open Sans"/>
            </a:endParaRPr>
          </a:p>
          <a:p>
            <a:pPr marL="143510" indent="-143510">
              <a:spcAft>
                <a:spcPts val="0"/>
              </a:spcAft>
            </a:pPr>
            <a:r>
              <a:rPr lang="en-US" sz="2200" spc="-3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cs typeface="Open Sans"/>
              </a:rPr>
              <a:t>Exposing API end points to connect with other system.</a:t>
            </a:r>
          </a:p>
          <a:p>
            <a:pPr marL="143510" indent="-143510">
              <a:spcAft>
                <a:spcPts val="0"/>
              </a:spcAft>
            </a:pPr>
            <a:endParaRPr lang="en-US" sz="2200" spc="-30">
              <a:solidFill>
                <a:schemeClr val="tx1">
                  <a:lumMod val="85000"/>
                  <a:lumOff val="15000"/>
                </a:schemeClr>
              </a:solidFill>
              <a:latin typeface="Raleway"/>
              <a:cs typeface="Open Sans"/>
            </a:endParaRPr>
          </a:p>
          <a:p>
            <a:pPr marL="143510" indent="-143510">
              <a:spcAft>
                <a:spcPts val="0"/>
              </a:spcAft>
            </a:pPr>
            <a:r>
              <a:rPr lang="en-US" sz="2200" spc="-3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cs typeface="Open Sans"/>
              </a:rPr>
              <a:t>Dynamic Key generation process to enhance security for opening the ATM.</a:t>
            </a:r>
          </a:p>
          <a:p>
            <a:pPr marL="143510" indent="-143510"/>
            <a:endParaRPr lang="en-US" sz="2000" spc="-3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  <a:p>
            <a:pPr marL="0" indent="0">
              <a:buNone/>
            </a:pPr>
            <a:br>
              <a:rPr lang="en-US" sz="4500" spc="-30">
                <a:latin typeface="Raleway" panose="020B0503030101060003" pitchFamily="34" charset="0"/>
              </a:rPr>
            </a:br>
            <a:br>
              <a:rPr lang="en-US"/>
            </a:br>
            <a:r>
              <a:rPr lang="en-US">
                <a:ea typeface="+mn-lt"/>
                <a:cs typeface="+mn-lt"/>
              </a:rPr>
              <a:t> </a:t>
            </a:r>
            <a:endParaRPr lang="en-US"/>
          </a:p>
          <a:p>
            <a:pPr marL="0" indent="0">
              <a:buNone/>
            </a:pPr>
            <a:endParaRPr lang="en-US">
              <a:ea typeface="+mn-lt"/>
            </a:endParaRPr>
          </a:p>
          <a:p>
            <a:pPr marL="143510" indent="-143510"/>
            <a:endParaRPr lang="en-US">
              <a:ea typeface="DengXian Light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Future Enhancement</a:t>
            </a:r>
            <a:endParaRPr lang="en-US">
              <a:ea typeface="+mj-lt"/>
              <a:cs typeface="+mj-lt"/>
            </a:endParaRPr>
          </a:p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44524" y="770965"/>
            <a:ext cx="77155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 -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Placeholder 8" descr="A cloud computing diagram with icons&#10;&#10;Description automatically generated">
            <a:extLst>
              <a:ext uri="{FF2B5EF4-FFF2-40B4-BE49-F238E27FC236}">
                <a16:creationId xmlns:a16="http://schemas.microsoft.com/office/drawing/2014/main" id="{17590D80-783C-3111-D9C1-46423C049AF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l="11245" r="11245"/>
          <a:stretch>
            <a:fillRect/>
          </a:stretch>
        </p:blipFill>
        <p:spPr>
          <a:xfrm>
            <a:off x="633409" y="1367008"/>
            <a:ext cx="4022253" cy="2489596"/>
          </a:xfrm>
        </p:spPr>
      </p:pic>
      <p:pic>
        <p:nvPicPr>
          <p:cNvPr id="3" name="future enhancements">
            <a:hlinkClick r:id="" action="ppaction://media"/>
            <a:extLst>
              <a:ext uri="{FF2B5EF4-FFF2-40B4-BE49-F238E27FC236}">
                <a16:creationId xmlns:a16="http://schemas.microsoft.com/office/drawing/2014/main" id="{AB5BA007-5101-9050-C323-2A5D9D3D9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6688" y="43830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8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686ECBBA-F85A-D2DA-36B6-9BDB0BBD8EC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914400" fontAlgn="auto">
              <a:spcBef>
                <a:spcPts val="0"/>
              </a:spcBef>
              <a:spcAft>
                <a:spcPts val="600"/>
              </a:spcAft>
              <a:defRPr/>
            </a:pPr>
            <a:fld id="{86CB4B4D-7CA3-9044-876B-883B54F8677D}" type="slidenum">
              <a:rPr lang="en-US" kern="0" smtClean="0"/>
              <a:pPr defTabSz="914400" fontAlgn="auto">
                <a:spcBef>
                  <a:spcPts val="0"/>
                </a:spcBef>
                <a:spcAft>
                  <a:spcPts val="600"/>
                </a:spcAft>
                <a:defRPr/>
              </a:pPr>
              <a:t>8</a:t>
            </a:fld>
            <a:endParaRPr lang="en-US" kern="0">
              <a:ea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57651-3E6C-48DA-B661-0CF2A52B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NCR Confidential - Internal Use Only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FA9E8-130D-4490-B7F6-27E151FC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Thank You</a:t>
            </a:r>
          </a:p>
        </p:txBody>
      </p:sp>
      <p:pic>
        <p:nvPicPr>
          <p:cNvPr id="2" name="thank you">
            <a:hlinkClick r:id="" action="ppaction://media"/>
            <a:extLst>
              <a:ext uri="{FF2B5EF4-FFF2-40B4-BE49-F238E27FC236}">
                <a16:creationId xmlns:a16="http://schemas.microsoft.com/office/drawing/2014/main" id="{AE72C7FC-84AD-2EE0-7E7C-25414D8CBB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11497" y="41647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1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NCR Cover &amp; Section Break Template">
  <a:themeElements>
    <a:clrScheme name="New Brand Colors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4B948"/>
      </a:accent1>
      <a:accent2>
        <a:srgbClr val="00A77E"/>
      </a:accent2>
      <a:accent3>
        <a:srgbClr val="008D9B"/>
      </a:accent3>
      <a:accent4>
        <a:srgbClr val="0099BF"/>
      </a:accent4>
      <a:accent5>
        <a:srgbClr val="A6CE39"/>
      </a:accent5>
      <a:accent6>
        <a:srgbClr val="E0D120"/>
      </a:accent6>
      <a:hlink>
        <a:srgbClr val="F0B51C"/>
      </a:hlink>
      <a:folHlink>
        <a:srgbClr val="ED9A22"/>
      </a:folHlink>
    </a:clrScheme>
    <a:fontScheme name="Custom 7">
      <a:majorFont>
        <a:latin typeface="Raleway Black"/>
        <a:ea typeface="DengXian Light"/>
        <a:cs typeface="Open Sans"/>
      </a:majorFont>
      <a:minorFont>
        <a:latin typeface="Open Sans"/>
        <a:ea typeface="DengXian Light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</a:spPr>
      <a:bodyPr wrap="square" tIns="91440" rtlCol="0">
        <a:spAutoFit/>
      </a:bodyPr>
      <a:lstStyle>
        <a:defPPr marL="169863" indent="-169863">
          <a:buClr>
            <a:schemeClr val="accent1"/>
          </a:buClr>
          <a:buFont typeface="Wingdings" panose="05000000000000000000" pitchFamily="2" charset="2"/>
          <a:buChar char="§"/>
          <a:defRPr sz="2000" dirty="0" smtClean="0">
            <a:solidFill>
              <a:schemeClr val="tx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CR_Halo_Deck_v6 042917" id="{E28800AE-4C7B-4AE7-8777-ADE17E5908A0}" vid="{C019C40A-1944-4860-A7D3-533DC4D3A6B2}"/>
    </a:ext>
  </a:extLst>
</a:theme>
</file>

<file path=ppt/theme/theme2.xml><?xml version="1.0" encoding="utf-8"?>
<a:theme xmlns:a="http://schemas.openxmlformats.org/drawingml/2006/main" name="NCR Slide Layout Template">
  <a:themeElements>
    <a:clrScheme name="New Brand Colors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4B948"/>
      </a:accent1>
      <a:accent2>
        <a:srgbClr val="00A77E"/>
      </a:accent2>
      <a:accent3>
        <a:srgbClr val="008D9B"/>
      </a:accent3>
      <a:accent4>
        <a:srgbClr val="0099BF"/>
      </a:accent4>
      <a:accent5>
        <a:srgbClr val="A6CE39"/>
      </a:accent5>
      <a:accent6>
        <a:srgbClr val="E0D120"/>
      </a:accent6>
      <a:hlink>
        <a:srgbClr val="F0B51C"/>
      </a:hlink>
      <a:folHlink>
        <a:srgbClr val="ED9A22"/>
      </a:folHlink>
    </a:clrScheme>
    <a:fontScheme name="Custom 7">
      <a:majorFont>
        <a:latin typeface="Raleway Black"/>
        <a:ea typeface="DengXian Light"/>
        <a:cs typeface="Open Sans"/>
      </a:majorFont>
      <a:minorFont>
        <a:latin typeface="Open Sans"/>
        <a:ea typeface="DengXian Light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</a:spPr>
      <a:bodyPr wrap="square" tIns="91440" rtlCol="0">
        <a:spAutoFit/>
      </a:bodyPr>
      <a:lstStyle>
        <a:defPPr marL="169863" indent="-169863">
          <a:buClr>
            <a:schemeClr val="accent1"/>
          </a:buClr>
          <a:buFont typeface="Wingdings" panose="05000000000000000000" pitchFamily="2" charset="2"/>
          <a:buChar char="§"/>
          <a:defRPr sz="2000" dirty="0" smtClean="0">
            <a:solidFill>
              <a:schemeClr val="tx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CR_Halo_Deck_v6 042917" id="{E28800AE-4C7B-4AE7-8777-ADE17E5908A0}" vid="{C019C40A-1944-4860-A7D3-533DC4D3A6B2}"/>
    </a:ext>
  </a:extLst>
</a:theme>
</file>

<file path=ppt/theme/theme3.xml><?xml version="1.0" encoding="utf-8"?>
<a:theme xmlns:a="http://schemas.openxmlformats.org/drawingml/2006/main" name="2_NCR Cover &amp; Section Break Template">
  <a:themeElements>
    <a:clrScheme name="New Brand Colors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4B948"/>
      </a:accent1>
      <a:accent2>
        <a:srgbClr val="00A77E"/>
      </a:accent2>
      <a:accent3>
        <a:srgbClr val="008D9B"/>
      </a:accent3>
      <a:accent4>
        <a:srgbClr val="0099BF"/>
      </a:accent4>
      <a:accent5>
        <a:srgbClr val="A6CE39"/>
      </a:accent5>
      <a:accent6>
        <a:srgbClr val="E0D120"/>
      </a:accent6>
      <a:hlink>
        <a:srgbClr val="F0B51C"/>
      </a:hlink>
      <a:folHlink>
        <a:srgbClr val="ED9A22"/>
      </a:folHlink>
    </a:clrScheme>
    <a:fontScheme name="Custom 7">
      <a:majorFont>
        <a:latin typeface="Raleway Black"/>
        <a:ea typeface="DengXian Light"/>
        <a:cs typeface="Open Sans"/>
      </a:majorFont>
      <a:minorFont>
        <a:latin typeface="Open Sans"/>
        <a:ea typeface="DengXian Light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</a:spPr>
      <a:bodyPr wrap="square" tIns="91440" rtlCol="0">
        <a:spAutoFit/>
      </a:bodyPr>
      <a:lstStyle>
        <a:defPPr marL="169863" indent="-169863">
          <a:buClr>
            <a:schemeClr val="accent1"/>
          </a:buClr>
          <a:buFont typeface="Wingdings" panose="05000000000000000000" pitchFamily="2" charset="2"/>
          <a:buChar char="§"/>
          <a:defRPr sz="2000" dirty="0" smtClean="0">
            <a:solidFill>
              <a:schemeClr val="tx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CR_Halo_Deck_v6 042917" id="{E28800AE-4C7B-4AE7-8777-ADE17E5908A0}" vid="{C019C40A-1944-4860-A7D3-533DC4D3A6B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NCR_Halo_Deck_v6_042917.potx</Template>
  <Application>Microsoft Office PowerPoint</Application>
  <PresentationFormat>On-screen Show (16:9)</PresentationFormat>
  <Slides>8</Slides>
  <Notes>3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1_NCR Cover &amp; Section Break Template</vt:lpstr>
      <vt:lpstr>NCR Slide Layout Template</vt:lpstr>
      <vt:lpstr>2_NCR Cover &amp; Section Break Template</vt:lpstr>
      <vt:lpstr>PowerPoint Presentation</vt:lpstr>
      <vt:lpstr>Meet Our Team</vt:lpstr>
      <vt:lpstr> Problem Statement </vt:lpstr>
      <vt:lpstr> Introduction </vt:lpstr>
      <vt:lpstr> Solution </vt:lpstr>
      <vt:lpstr>Benefits</vt:lpstr>
      <vt:lpstr>Future Enhancement </vt:lpstr>
      <vt:lpstr>Thank You</vt:lpstr>
    </vt:vector>
  </TitlesOfParts>
  <Company>NCR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Lloyd.Storey@ncr.com</dc:creator>
  <cp:revision>2</cp:revision>
  <dcterms:created xsi:type="dcterms:W3CDTF">2013-06-17T13:27:05Z</dcterms:created>
  <dcterms:modified xsi:type="dcterms:W3CDTF">2023-07-22T11:50:09Z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19d5fe6-6ff0-4580-ac71-4bb0bf2203da_Enabled">
    <vt:lpwstr>true</vt:lpwstr>
  </property>
  <property fmtid="{D5CDD505-2E9C-101B-9397-08002B2CF9AE}" pid="3" name="MSIP_Label_d19d5fe6-6ff0-4580-ac71-4bb0bf2203da_SetDate">
    <vt:lpwstr>2021-04-05T06:13:27Z</vt:lpwstr>
  </property>
  <property fmtid="{D5CDD505-2E9C-101B-9397-08002B2CF9AE}" pid="4" name="MSIP_Label_d19d5fe6-6ff0-4580-ac71-4bb0bf2203da_Method">
    <vt:lpwstr>Privileged</vt:lpwstr>
  </property>
  <property fmtid="{D5CDD505-2E9C-101B-9397-08002B2CF9AE}" pid="5" name="MSIP_Label_d19d5fe6-6ff0-4580-ac71-4bb0bf2203da_Name">
    <vt:lpwstr>d19d5fe6-6ff0-4580-ac71-4bb0bf2203da</vt:lpwstr>
  </property>
  <property fmtid="{D5CDD505-2E9C-101B-9397-08002B2CF9AE}" pid="6" name="MSIP_Label_d19d5fe6-6ff0-4580-ac71-4bb0bf2203da_SiteId">
    <vt:lpwstr>ae4df1f7-611e-444f-897e-f964e1205171</vt:lpwstr>
  </property>
  <property fmtid="{D5CDD505-2E9C-101B-9397-08002B2CF9AE}" pid="7" name="MSIP_Label_d19d5fe6-6ff0-4580-ac71-4bb0bf2203da_ActionId">
    <vt:lpwstr/>
  </property>
  <property fmtid="{D5CDD505-2E9C-101B-9397-08002B2CF9AE}" pid="8" name="MSIP_Label_d19d5fe6-6ff0-4580-ac71-4bb0bf2203da_ContentBits">
    <vt:lpwstr>0</vt:lpwstr>
  </property>
</Properties>
</file>